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25" d="100"/>
          <a:sy n="25" d="100"/>
        </p:scale>
        <p:origin x="3678" y="2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416A2-2E01-34DC-853A-EF740BBBF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7EEAAB-0A29-C875-53D9-483460937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543E41-20CB-1E71-935E-858F8B1E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EDBE-77A9-4E9D-84E5-47BA95A9D5BE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F8C355-37F9-A975-5923-94D54FDD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7E4FD1-E528-EDB6-A1E7-90E1041D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F14-DFAF-43F9-A64D-55740B753F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4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8F11C-BEA6-98D7-BDA2-1A1EE0F3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6D723D-2838-9E6E-A19F-D7B97B10C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C5C13D-F7AC-AF4A-496A-2B6DA5E91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EDBE-77A9-4E9D-84E5-47BA95A9D5BE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E145D-C402-6F83-19A6-D55C47C4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8904F-C214-A649-0FA9-0C9E676C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F14-DFAF-43F9-A64D-55740B753F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98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FD2942-3499-A4C0-4548-2014E1E82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8550E5-380C-0ABF-D070-31A50679A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ED1C96-1CCD-86C3-0172-A3DD04C8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EDBE-77A9-4E9D-84E5-47BA95A9D5BE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E9B7E7-0644-416D-E2BD-DC9F7577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8BF10B-C3BA-06FF-E54C-3091BBF0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F14-DFAF-43F9-A64D-55740B753F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06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E729A-ED84-A0B6-F9B4-2C98235B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07BFED-0DF0-B7F5-32DF-05A056B19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4CC610-4C25-4E17-9AA6-BBB14D3D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EDBE-77A9-4E9D-84E5-47BA95A9D5BE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149C99-E3A7-B47B-2E26-667A30E5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0025E2-8CBB-1645-2B36-850F7566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F14-DFAF-43F9-A64D-55740B753F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44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9307D-6253-5388-D8E5-003C5CDB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D1C4AB-B654-E3A7-0C0A-32B72C43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6DF1EC-E559-3C91-1785-15F29A90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EDBE-77A9-4E9D-84E5-47BA95A9D5BE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97F9E1-6F58-866B-F573-807BCD98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749F35-DBCD-999D-3954-F35BECB4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F14-DFAF-43F9-A64D-55740B753F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91718-8A68-E6C5-186C-84A4936E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78E4B0-FA2C-B8A9-1DC6-AE08B07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C7855A-20E6-B2A7-A180-B5FE1D6A6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8C12D9-A4DC-E895-DB3D-E258E45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EDBE-77A9-4E9D-84E5-47BA95A9D5BE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459890-F82C-4C4C-5F3B-1BA3C0DA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5D8F90-4984-C8DD-FAAD-B84B927B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F14-DFAF-43F9-A64D-55740B753F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61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C61E3-15C0-FAC2-7C88-E5F51678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F465D4-5355-3AA4-27CB-D1356D4FE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33913C-CE05-25ED-11C0-08DD29085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33C356E-8B78-2455-48BB-2EB5E857D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3DBF0D7-FDB3-3F4E-85E6-AD9E0CD32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44B9DBA-B6DC-3D22-E32E-2635DA417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EDBE-77A9-4E9D-84E5-47BA95A9D5BE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666D68-8295-60AE-9C43-52DF7B45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24F098-9ED8-1092-784D-35DE0DD1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F14-DFAF-43F9-A64D-55740B753F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03C39-B97B-4141-3C94-64A2A867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F349FC-6DEB-1A21-D3F3-6C84D713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EDBE-77A9-4E9D-84E5-47BA95A9D5BE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A22364-7F99-F04D-210E-7D5EE989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308247-CD6C-F1C4-3D22-F285E492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F14-DFAF-43F9-A64D-55740B753F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36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E4B955-25D5-EDD1-AD36-583A5F29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EDBE-77A9-4E9D-84E5-47BA95A9D5BE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0A3D53-FD91-DDAD-9BC4-D75EF272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EBECA8-DF99-44CB-5BAD-50172802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F14-DFAF-43F9-A64D-55740B753F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0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182F9-B73F-24EC-D7C8-38923B58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DF2342-02C9-504D-0332-3BD274DE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522CB0-00AF-9C73-3DDC-1EA52C742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527679-1D75-78F0-4ADD-A6789767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EDBE-77A9-4E9D-84E5-47BA95A9D5BE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6C89B7-5DA8-145F-193A-77E96726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5BD613-98CF-44B7-B023-EEFFB9D3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F14-DFAF-43F9-A64D-55740B753F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75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6D94F-3223-486B-DA9D-28B581E0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93CFF42-34AE-0423-48B9-588E851F7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CB4B90-D5C9-2A22-C302-45EA947C1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EAAC68-6603-E3E7-A34C-6128B20E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EDBE-77A9-4E9D-84E5-47BA95A9D5BE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6D0EE5-BBA2-6D50-A10D-BB0C4977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4D67B4-97D9-3688-2023-E07164C8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3F14-DFAF-43F9-A64D-55740B753F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1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6D772E-0C20-777C-013F-C39E997E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B4D1D2-960A-99C3-1374-1D2B372F1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23B57-8CC1-60F3-C574-8936695A7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BBEDBE-77A9-4E9D-84E5-47BA95A9D5BE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EBFF9A-D940-C6A6-696B-4738DCF80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AACB08-3EA5-D4C9-A70E-16E4CF7FA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E3F14-DFAF-43F9-A64D-55740B753F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04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0ED7B32-FE2C-0226-9851-BD94FB5C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44" y="357685"/>
            <a:ext cx="12212444" cy="5652727"/>
          </a:xfrm>
          <a:prstGeom prst="rect">
            <a:avLst/>
          </a:prstGeom>
        </p:spPr>
      </p:pic>
      <p:pic>
        <p:nvPicPr>
          <p:cNvPr id="9" name="Grafik 8" descr="Kennzeichen mit einfarbiger Füllung">
            <a:extLst>
              <a:ext uri="{FF2B5EF4-FFF2-40B4-BE49-F238E27FC236}">
                <a16:creationId xmlns:a16="http://schemas.microsoft.com/office/drawing/2014/main" id="{D86D27EC-50AB-184B-4A64-7697ECEEE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7578" y="2881182"/>
            <a:ext cx="914400" cy="914400"/>
          </a:xfrm>
          <a:prstGeom prst="rect">
            <a:avLst/>
          </a:prstGeom>
        </p:spPr>
      </p:pic>
      <p:pic>
        <p:nvPicPr>
          <p:cNvPr id="13" name="Grafik 12" descr="Zug mit einfarbiger Füllung">
            <a:extLst>
              <a:ext uri="{FF2B5EF4-FFF2-40B4-BE49-F238E27FC236}">
                <a16:creationId xmlns:a16="http://schemas.microsoft.com/office/drawing/2014/main" id="{6D3D2D5A-A14A-39C3-27AC-639E8DAF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9421" y="4433335"/>
            <a:ext cx="534081" cy="534081"/>
          </a:xfrm>
          <a:prstGeom prst="rect">
            <a:avLst/>
          </a:prstGeom>
        </p:spPr>
      </p:pic>
      <p:pic>
        <p:nvPicPr>
          <p:cNvPr id="14" name="Grafik 13" descr="Kennzeichen mit einfarbiger Füllung">
            <a:extLst>
              <a:ext uri="{FF2B5EF4-FFF2-40B4-BE49-F238E27FC236}">
                <a16:creationId xmlns:a16="http://schemas.microsoft.com/office/drawing/2014/main" id="{ABB85668-A779-29F4-CBE2-620E8A576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5612" y="3429000"/>
            <a:ext cx="914400" cy="91440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8C388017-EA0C-7B2C-B74D-9AC4467AE9DB}"/>
              </a:ext>
            </a:extLst>
          </p:cNvPr>
          <p:cNvSpPr/>
          <p:nvPr/>
        </p:nvSpPr>
        <p:spPr>
          <a:xfrm>
            <a:off x="2518454" y="3544111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8E8BB74-8C4E-D3B8-AA57-8C72327C703D}"/>
              </a:ext>
            </a:extLst>
          </p:cNvPr>
          <p:cNvSpPr/>
          <p:nvPr/>
        </p:nvSpPr>
        <p:spPr>
          <a:xfrm>
            <a:off x="2934378" y="3490111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5049C0B-9CA7-1F7C-B442-4B2C054E7182}"/>
              </a:ext>
            </a:extLst>
          </p:cNvPr>
          <p:cNvSpPr/>
          <p:nvPr/>
        </p:nvSpPr>
        <p:spPr>
          <a:xfrm>
            <a:off x="3730453" y="3720534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E1936CC-9210-0F68-652A-2F39D53F44E2}"/>
              </a:ext>
            </a:extLst>
          </p:cNvPr>
          <p:cNvSpPr/>
          <p:nvPr/>
        </p:nvSpPr>
        <p:spPr>
          <a:xfrm>
            <a:off x="4377123" y="4153020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AEB7935-629F-FE8D-3552-D4EF1DCB83DA}"/>
              </a:ext>
            </a:extLst>
          </p:cNvPr>
          <p:cNvSpPr/>
          <p:nvPr/>
        </p:nvSpPr>
        <p:spPr>
          <a:xfrm>
            <a:off x="4817848" y="4277496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7C57B16-00FA-DD34-0B21-AE5CF48E52DC}"/>
              </a:ext>
            </a:extLst>
          </p:cNvPr>
          <p:cNvSpPr/>
          <p:nvPr/>
        </p:nvSpPr>
        <p:spPr>
          <a:xfrm>
            <a:off x="6601339" y="4231734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EE213EB-80FB-942C-734E-9BA6E2EBC397}"/>
              </a:ext>
            </a:extLst>
          </p:cNvPr>
          <p:cNvSpPr/>
          <p:nvPr/>
        </p:nvSpPr>
        <p:spPr>
          <a:xfrm>
            <a:off x="9200376" y="4851178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1B3F570-DFE2-CD80-B4C1-C813AECD68F4}"/>
              </a:ext>
            </a:extLst>
          </p:cNvPr>
          <p:cNvSpPr/>
          <p:nvPr/>
        </p:nvSpPr>
        <p:spPr>
          <a:xfrm>
            <a:off x="10712664" y="4784368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1C757FD-F5F3-CD62-64B9-137AFCB24F0E}"/>
              </a:ext>
            </a:extLst>
          </p:cNvPr>
          <p:cNvSpPr/>
          <p:nvPr/>
        </p:nvSpPr>
        <p:spPr>
          <a:xfrm>
            <a:off x="10812426" y="4231734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80250B0-A6D1-8DFE-8BE0-946ECA26DF29}"/>
              </a:ext>
            </a:extLst>
          </p:cNvPr>
          <p:cNvSpPr/>
          <p:nvPr/>
        </p:nvSpPr>
        <p:spPr>
          <a:xfrm>
            <a:off x="1757745" y="3687582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5DE88C58-B44D-C997-9EB9-3F38FDDE1BD4}"/>
              </a:ext>
            </a:extLst>
          </p:cNvPr>
          <p:cNvSpPr/>
          <p:nvPr/>
        </p:nvSpPr>
        <p:spPr>
          <a:xfrm>
            <a:off x="7245421" y="4567427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DC44044-D8B5-1491-0ECD-56ECD193BB58}"/>
              </a:ext>
            </a:extLst>
          </p:cNvPr>
          <p:cNvSpPr/>
          <p:nvPr/>
        </p:nvSpPr>
        <p:spPr>
          <a:xfrm>
            <a:off x="7729278" y="4773162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Kreuzfahrtschiff mit einfarbiger Füllung">
            <a:extLst>
              <a:ext uri="{FF2B5EF4-FFF2-40B4-BE49-F238E27FC236}">
                <a16:creationId xmlns:a16="http://schemas.microsoft.com/office/drawing/2014/main" id="{972926B8-31A1-E55C-33CD-7C2378516B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8854" y="3352119"/>
            <a:ext cx="534081" cy="5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0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0ED7B32-FE2C-0226-9851-BD94FB5C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44" y="357685"/>
            <a:ext cx="12212444" cy="5652727"/>
          </a:xfrm>
          <a:prstGeom prst="rect">
            <a:avLst/>
          </a:prstGeom>
        </p:spPr>
      </p:pic>
      <p:pic>
        <p:nvPicPr>
          <p:cNvPr id="9" name="Grafik 8" descr="Kennzeichen mit einfarbiger Füllung">
            <a:extLst>
              <a:ext uri="{FF2B5EF4-FFF2-40B4-BE49-F238E27FC236}">
                <a16:creationId xmlns:a16="http://schemas.microsoft.com/office/drawing/2014/main" id="{D86D27EC-50AB-184B-4A64-7697ECEEE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7578" y="2881182"/>
            <a:ext cx="914400" cy="914400"/>
          </a:xfrm>
          <a:prstGeom prst="rect">
            <a:avLst/>
          </a:prstGeom>
        </p:spPr>
      </p:pic>
      <p:pic>
        <p:nvPicPr>
          <p:cNvPr id="13" name="Grafik 12" descr="Zug mit einfarbiger Füllung">
            <a:extLst>
              <a:ext uri="{FF2B5EF4-FFF2-40B4-BE49-F238E27FC236}">
                <a16:creationId xmlns:a16="http://schemas.microsoft.com/office/drawing/2014/main" id="{6D3D2D5A-A14A-39C3-27AC-639E8DAF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9421" y="4433335"/>
            <a:ext cx="534081" cy="534081"/>
          </a:xfrm>
          <a:prstGeom prst="rect">
            <a:avLst/>
          </a:prstGeom>
        </p:spPr>
      </p:pic>
      <p:pic>
        <p:nvPicPr>
          <p:cNvPr id="14" name="Grafik 13" descr="Kennzeichen mit einfarbiger Füllung">
            <a:extLst>
              <a:ext uri="{FF2B5EF4-FFF2-40B4-BE49-F238E27FC236}">
                <a16:creationId xmlns:a16="http://schemas.microsoft.com/office/drawing/2014/main" id="{ABB85668-A779-29F4-CBE2-620E8A576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5612" y="3429000"/>
            <a:ext cx="914400" cy="91440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8C388017-EA0C-7B2C-B74D-9AC4467AE9DB}"/>
              </a:ext>
            </a:extLst>
          </p:cNvPr>
          <p:cNvSpPr/>
          <p:nvPr/>
        </p:nvSpPr>
        <p:spPr>
          <a:xfrm>
            <a:off x="2990627" y="2473193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8E8BB74-8C4E-D3B8-AA57-8C72327C703D}"/>
              </a:ext>
            </a:extLst>
          </p:cNvPr>
          <p:cNvSpPr/>
          <p:nvPr/>
        </p:nvSpPr>
        <p:spPr>
          <a:xfrm>
            <a:off x="3936198" y="2512558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5049C0B-9CA7-1F7C-B442-4B2C054E7182}"/>
              </a:ext>
            </a:extLst>
          </p:cNvPr>
          <p:cNvSpPr/>
          <p:nvPr/>
        </p:nvSpPr>
        <p:spPr>
          <a:xfrm>
            <a:off x="4363933" y="2827182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E1936CC-9210-0F68-652A-2F39D53F44E2}"/>
              </a:ext>
            </a:extLst>
          </p:cNvPr>
          <p:cNvSpPr/>
          <p:nvPr/>
        </p:nvSpPr>
        <p:spPr>
          <a:xfrm>
            <a:off x="5555134" y="3321000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7C57B16-00FA-DD34-0B21-AE5CF48E52DC}"/>
              </a:ext>
            </a:extLst>
          </p:cNvPr>
          <p:cNvSpPr/>
          <p:nvPr/>
        </p:nvSpPr>
        <p:spPr>
          <a:xfrm>
            <a:off x="6601339" y="4231734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EE213EB-80FB-942C-734E-9BA6E2EBC397}"/>
              </a:ext>
            </a:extLst>
          </p:cNvPr>
          <p:cNvSpPr/>
          <p:nvPr/>
        </p:nvSpPr>
        <p:spPr>
          <a:xfrm>
            <a:off x="9200376" y="4851178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1B3F570-DFE2-CD80-B4C1-C813AECD68F4}"/>
              </a:ext>
            </a:extLst>
          </p:cNvPr>
          <p:cNvSpPr/>
          <p:nvPr/>
        </p:nvSpPr>
        <p:spPr>
          <a:xfrm>
            <a:off x="10712664" y="4784368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1C757FD-F5F3-CD62-64B9-137AFCB24F0E}"/>
              </a:ext>
            </a:extLst>
          </p:cNvPr>
          <p:cNvSpPr/>
          <p:nvPr/>
        </p:nvSpPr>
        <p:spPr>
          <a:xfrm>
            <a:off x="10812426" y="4231734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80250B0-A6D1-8DFE-8BE0-946ECA26DF29}"/>
              </a:ext>
            </a:extLst>
          </p:cNvPr>
          <p:cNvSpPr/>
          <p:nvPr/>
        </p:nvSpPr>
        <p:spPr>
          <a:xfrm>
            <a:off x="1757745" y="3687582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5DE88C58-B44D-C997-9EB9-3F38FDDE1BD4}"/>
              </a:ext>
            </a:extLst>
          </p:cNvPr>
          <p:cNvSpPr/>
          <p:nvPr/>
        </p:nvSpPr>
        <p:spPr>
          <a:xfrm>
            <a:off x="7245421" y="4567427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DC44044-D8B5-1491-0ECD-56ECD193BB58}"/>
              </a:ext>
            </a:extLst>
          </p:cNvPr>
          <p:cNvSpPr/>
          <p:nvPr/>
        </p:nvSpPr>
        <p:spPr>
          <a:xfrm>
            <a:off x="7729278" y="4773162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Kreuzfahrtschiff mit einfarbiger Füllung">
            <a:extLst>
              <a:ext uri="{FF2B5EF4-FFF2-40B4-BE49-F238E27FC236}">
                <a16:creationId xmlns:a16="http://schemas.microsoft.com/office/drawing/2014/main" id="{972926B8-31A1-E55C-33CD-7C2378516B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0372" y="2206152"/>
            <a:ext cx="534081" cy="5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00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>Ruhr-Universitaet Bochum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Dudde, Jessica</dc:creator>
  <cp:lastModifiedBy>Dudde, Jessica</cp:lastModifiedBy>
  <cp:revision>1</cp:revision>
  <dcterms:created xsi:type="dcterms:W3CDTF">2024-06-11T07:32:57Z</dcterms:created>
  <dcterms:modified xsi:type="dcterms:W3CDTF">2024-06-11T10:13:40Z</dcterms:modified>
</cp:coreProperties>
</file>