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6858000" cy="9906000" type="A4"/>
  <p:notesSz cx="6858000" cy="9144000"/>
  <p:defaultTextStyle>
    <a:defPPr>
      <a:defRPr lang="de-DE"/>
    </a:defPPr>
    <a:lvl1pPr marL="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Keine Formatvorlage, kei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912" autoAdjust="0"/>
  </p:normalViewPr>
  <p:slideViewPr>
    <p:cSldViewPr snapToObjects="1">
      <p:cViewPr varScale="1">
        <p:scale>
          <a:sx n="42" d="100"/>
          <a:sy n="42" d="100"/>
        </p:scale>
        <p:origin x="740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Objects="1">
      <p:cViewPr varScale="1">
        <p:scale>
          <a:sx n="84" d="100"/>
          <a:sy n="84" d="100"/>
        </p:scale>
        <p:origin x="3828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>
            <a:extLst>
              <a:ext uri="{FF2B5EF4-FFF2-40B4-BE49-F238E27FC236}">
                <a16:creationId xmlns:a16="http://schemas.microsoft.com/office/drawing/2014/main" id="{1CD157EE-F61E-4782-8F21-42FB4C6F15E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6FB972FE-4FE7-426C-9524-88211F94CEBD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E2468C3-2A8C-4E96-A6DF-7562D16671C3}" type="datetimeFigureOut">
              <a:rPr lang="de-DE" smtClean="0"/>
              <a:t>12.07.2023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A0342CC6-B8F8-4A1D-9597-D4AA4A77C486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D9557B5F-959D-49FA-BA62-239B73E8EA32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70FD6C-9432-4B4C-8D00-C4B15781B56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4763217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2728AD-B8FF-467B-AF5F-4891412E46D0}" type="datetimeFigureOut">
              <a:rPr lang="de-DE" smtClean="0"/>
              <a:t>12.07.2023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1143000"/>
            <a:ext cx="21367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9A045E6-D734-4DB2-BEE5-DF972DD20CA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65023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6363A7F7-B10F-45C7-B661-47FC44231F9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15765" y="9147663"/>
            <a:ext cx="458700" cy="257654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675" baseline="0">
                <a:solidFill>
                  <a:schemeClr val="tx2"/>
                </a:solidFill>
                <a:latin typeface="+mn-lt"/>
              </a:defRPr>
            </a:lvl1pPr>
            <a:lvl2pPr marL="0" indent="0" algn="l">
              <a:lnSpc>
                <a:spcPct val="100000"/>
              </a:lnSpc>
              <a:spcBef>
                <a:spcPts val="0"/>
              </a:spcBef>
              <a:defRPr sz="900" baseline="0">
                <a:latin typeface="+mn-lt"/>
              </a:defRPr>
            </a:lvl2pPr>
            <a:lvl3pPr marL="0" indent="0" algn="l">
              <a:lnSpc>
                <a:spcPct val="100000"/>
              </a:lnSpc>
              <a:spcBef>
                <a:spcPts val="0"/>
              </a:spcBef>
              <a:defRPr sz="900" baseline="0">
                <a:latin typeface="+mn-lt"/>
              </a:defRPr>
            </a:lvl3pPr>
            <a:lvl4pPr marL="0" indent="0" algn="l">
              <a:lnSpc>
                <a:spcPct val="100000"/>
              </a:lnSpc>
              <a:spcBef>
                <a:spcPts val="0"/>
              </a:spcBef>
              <a:defRPr sz="900" baseline="0">
                <a:latin typeface="+mn-lt"/>
              </a:defRPr>
            </a:lvl4pPr>
            <a:lvl5pPr marL="0" indent="0" algn="l">
              <a:lnSpc>
                <a:spcPct val="100000"/>
              </a:lnSpc>
              <a:spcBef>
                <a:spcPts val="0"/>
              </a:spcBef>
              <a:defRPr sz="900" baseline="0">
                <a:latin typeface="+mn-lt"/>
              </a:defRPr>
            </a:lvl5pPr>
            <a:lvl6pPr marL="0" indent="0" algn="l">
              <a:lnSpc>
                <a:spcPct val="100000"/>
              </a:lnSpc>
              <a:spcBef>
                <a:spcPts val="0"/>
              </a:spcBef>
              <a:defRPr sz="900" baseline="0">
                <a:latin typeface="+mn-lt"/>
              </a:defRPr>
            </a:lvl6pPr>
            <a:lvl7pPr marL="0" indent="0" algn="l">
              <a:lnSpc>
                <a:spcPct val="100000"/>
              </a:lnSpc>
              <a:spcBef>
                <a:spcPts val="0"/>
              </a:spcBef>
              <a:defRPr sz="900" baseline="0">
                <a:latin typeface="+mn-lt"/>
              </a:defRPr>
            </a:lvl7pPr>
            <a:lvl8pPr marL="0" indent="0" algn="l">
              <a:lnSpc>
                <a:spcPct val="100000"/>
              </a:lnSpc>
              <a:spcBef>
                <a:spcPts val="0"/>
              </a:spcBef>
              <a:defRPr sz="900" baseline="0">
                <a:latin typeface="+mn-lt"/>
              </a:defRPr>
            </a:lvl8pPr>
            <a:lvl9pPr marL="0" indent="0" algn="l">
              <a:lnSpc>
                <a:spcPct val="100000"/>
              </a:lnSpc>
              <a:spcBef>
                <a:spcPts val="0"/>
              </a:spcBef>
              <a:defRPr sz="900" baseline="0">
                <a:latin typeface="+mn-lt"/>
              </a:defRPr>
            </a:lvl9pPr>
          </a:lstStyle>
          <a:p>
            <a:endParaRPr lang="de-DE" dirty="0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C1AC0011-5C82-4F8D-B2EF-6141C165A02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187184" y="9152001"/>
            <a:ext cx="3159918" cy="248986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675" baseline="0">
                <a:solidFill>
                  <a:schemeClr val="tx2"/>
                </a:solidFill>
                <a:latin typeface="+mn-lt"/>
              </a:defRPr>
            </a:lvl1pPr>
            <a:lvl2pPr marL="0" indent="0" algn="l">
              <a:lnSpc>
                <a:spcPct val="100000"/>
              </a:lnSpc>
              <a:spcBef>
                <a:spcPts val="0"/>
              </a:spcBef>
              <a:defRPr sz="900" baseline="0">
                <a:latin typeface="+mn-lt"/>
              </a:defRPr>
            </a:lvl2pPr>
            <a:lvl3pPr marL="0" indent="0" algn="l">
              <a:lnSpc>
                <a:spcPct val="100000"/>
              </a:lnSpc>
              <a:spcBef>
                <a:spcPts val="0"/>
              </a:spcBef>
              <a:defRPr sz="900" baseline="0">
                <a:latin typeface="+mn-lt"/>
              </a:defRPr>
            </a:lvl3pPr>
            <a:lvl4pPr marL="0" indent="0" algn="l">
              <a:lnSpc>
                <a:spcPct val="100000"/>
              </a:lnSpc>
              <a:spcBef>
                <a:spcPts val="0"/>
              </a:spcBef>
              <a:defRPr sz="900" baseline="0">
                <a:latin typeface="+mn-lt"/>
              </a:defRPr>
            </a:lvl4pPr>
            <a:lvl5pPr marL="0" indent="0" algn="l">
              <a:lnSpc>
                <a:spcPct val="100000"/>
              </a:lnSpc>
              <a:spcBef>
                <a:spcPts val="0"/>
              </a:spcBef>
              <a:defRPr sz="900" baseline="0">
                <a:latin typeface="+mn-lt"/>
              </a:defRPr>
            </a:lvl5pPr>
            <a:lvl6pPr marL="0" indent="0" algn="l">
              <a:lnSpc>
                <a:spcPct val="100000"/>
              </a:lnSpc>
              <a:spcBef>
                <a:spcPts val="0"/>
              </a:spcBef>
              <a:defRPr sz="900" baseline="0">
                <a:latin typeface="+mn-lt"/>
              </a:defRPr>
            </a:lvl6pPr>
            <a:lvl7pPr marL="0" indent="0" algn="l">
              <a:lnSpc>
                <a:spcPct val="100000"/>
              </a:lnSpc>
              <a:spcBef>
                <a:spcPts val="0"/>
              </a:spcBef>
              <a:defRPr sz="900" baseline="0">
                <a:latin typeface="+mn-lt"/>
              </a:defRPr>
            </a:lvl7pPr>
            <a:lvl8pPr marL="0" indent="0" algn="l">
              <a:lnSpc>
                <a:spcPct val="100000"/>
              </a:lnSpc>
              <a:spcBef>
                <a:spcPts val="0"/>
              </a:spcBef>
              <a:defRPr sz="900" baseline="0">
                <a:latin typeface="+mn-lt"/>
              </a:defRPr>
            </a:lvl8pPr>
            <a:lvl9pPr marL="0" indent="0" algn="l">
              <a:lnSpc>
                <a:spcPct val="100000"/>
              </a:lnSpc>
              <a:spcBef>
                <a:spcPts val="0"/>
              </a:spcBef>
              <a:defRPr sz="900" baseline="0">
                <a:latin typeface="+mn-lt"/>
              </a:defRPr>
            </a:lvl9pPr>
          </a:lstStyle>
          <a:p>
            <a:r>
              <a:rPr lang="de-DE"/>
              <a:t>Titel | ggf. weitere Angaben</a:t>
            </a:r>
            <a:endParaRPr lang="de-DE" dirty="0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D3138828-0D70-4D1E-9A4D-CABBF9D8CE0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145227" y="9147663"/>
            <a:ext cx="189000" cy="25765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675" baseline="0">
                <a:solidFill>
                  <a:schemeClr val="tx2"/>
                </a:solidFill>
                <a:latin typeface="+mn-lt"/>
              </a:defRPr>
            </a:lvl1pPr>
            <a:lvl2pPr marL="0" indent="0" algn="l">
              <a:lnSpc>
                <a:spcPct val="100000"/>
              </a:lnSpc>
              <a:spcBef>
                <a:spcPts val="0"/>
              </a:spcBef>
              <a:defRPr sz="900" baseline="0">
                <a:latin typeface="+mn-lt"/>
              </a:defRPr>
            </a:lvl2pPr>
            <a:lvl3pPr marL="0" indent="0" algn="l">
              <a:lnSpc>
                <a:spcPct val="100000"/>
              </a:lnSpc>
              <a:spcBef>
                <a:spcPts val="0"/>
              </a:spcBef>
              <a:defRPr sz="900" baseline="0">
                <a:latin typeface="+mn-lt"/>
              </a:defRPr>
            </a:lvl3pPr>
            <a:lvl4pPr marL="0" indent="0" algn="l">
              <a:lnSpc>
                <a:spcPct val="100000"/>
              </a:lnSpc>
              <a:spcBef>
                <a:spcPts val="0"/>
              </a:spcBef>
              <a:defRPr sz="900" baseline="0">
                <a:latin typeface="+mn-lt"/>
              </a:defRPr>
            </a:lvl4pPr>
            <a:lvl5pPr marL="0" indent="0" algn="l">
              <a:lnSpc>
                <a:spcPct val="100000"/>
              </a:lnSpc>
              <a:spcBef>
                <a:spcPts val="0"/>
              </a:spcBef>
              <a:defRPr sz="900" baseline="0">
                <a:latin typeface="+mn-lt"/>
              </a:defRPr>
            </a:lvl5pPr>
            <a:lvl6pPr marL="0" indent="0" algn="l">
              <a:lnSpc>
                <a:spcPct val="100000"/>
              </a:lnSpc>
              <a:spcBef>
                <a:spcPts val="0"/>
              </a:spcBef>
              <a:defRPr sz="900" baseline="0">
                <a:latin typeface="+mn-lt"/>
              </a:defRPr>
            </a:lvl6pPr>
            <a:lvl7pPr marL="0" indent="0" algn="l">
              <a:lnSpc>
                <a:spcPct val="100000"/>
              </a:lnSpc>
              <a:spcBef>
                <a:spcPts val="0"/>
              </a:spcBef>
              <a:defRPr sz="900" baseline="0">
                <a:latin typeface="+mn-lt"/>
              </a:defRPr>
            </a:lvl7pPr>
            <a:lvl8pPr marL="0" indent="0" algn="l">
              <a:lnSpc>
                <a:spcPct val="100000"/>
              </a:lnSpc>
              <a:spcBef>
                <a:spcPts val="0"/>
              </a:spcBef>
              <a:defRPr sz="900" baseline="0">
                <a:latin typeface="+mn-lt"/>
              </a:defRPr>
            </a:lvl8pPr>
            <a:lvl9pPr marL="0" indent="0" algn="l">
              <a:lnSpc>
                <a:spcPct val="100000"/>
              </a:lnSpc>
              <a:spcBef>
                <a:spcPts val="0"/>
              </a:spcBef>
              <a:defRPr sz="900" baseline="0">
                <a:latin typeface="+mn-lt"/>
              </a:defRPr>
            </a:lvl9pPr>
          </a:lstStyle>
          <a:p>
            <a:fld id="{6C8FC03C-C266-4645-ABC5-645062898383}" type="slidenum">
              <a:rPr lang="de-DE" smtClean="0"/>
              <a:pPr/>
              <a:t>‹Nr.›</a:t>
            </a:fld>
            <a:r>
              <a:rPr lang="de-DE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1817796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504192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</p:sldLayoutIdLst>
  <p:hf hdr="0" dt="0"/>
  <p:txStyles>
    <p:titleStyle>
      <a:lvl1pPr marL="0" indent="0" algn="l" defTabSz="514313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None/>
        <a:defRPr sz="2025" b="0" kern="1200" baseline="0">
          <a:solidFill>
            <a:schemeClr val="tx2"/>
          </a:solidFill>
          <a:latin typeface="+mn-lt"/>
          <a:ea typeface="+mj-ea"/>
          <a:cs typeface="+mj-cs"/>
        </a:defRPr>
      </a:lvl1pPr>
    </p:titleStyle>
    <p:bodyStyle>
      <a:lvl1pPr marL="0" indent="0" algn="l" defTabSz="514313" rtl="0" eaLnBrk="1" latinLnBrk="0" hangingPunct="1">
        <a:lnSpc>
          <a:spcPts val="1350"/>
        </a:lnSpc>
        <a:spcBef>
          <a:spcPts val="0"/>
        </a:spcBef>
        <a:spcAft>
          <a:spcPts val="900"/>
        </a:spcAft>
        <a:buSzPct val="75000"/>
        <a:buFont typeface="Arial" panose="020B0604020202020204" pitchFamily="34" charset="0"/>
        <a:buNone/>
        <a:defRPr sz="1125" b="1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0" indent="0" algn="l" defTabSz="514313" rtl="0" eaLnBrk="1" latinLnBrk="0" hangingPunct="1">
        <a:lnSpc>
          <a:spcPts val="1350"/>
        </a:lnSpc>
        <a:spcBef>
          <a:spcPts val="0"/>
        </a:spcBef>
        <a:spcAft>
          <a:spcPts val="450"/>
        </a:spcAft>
        <a:buSzPct val="75000"/>
        <a:buFont typeface="Arial" panose="020B0604020202020204" pitchFamily="34" charset="0"/>
        <a:buNone/>
        <a:defRPr sz="1125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75487" indent="-175487" algn="l" defTabSz="514313" rtl="0" eaLnBrk="1" latinLnBrk="0" hangingPunct="1">
        <a:lnSpc>
          <a:spcPts val="1350"/>
        </a:lnSpc>
        <a:spcBef>
          <a:spcPts val="0"/>
        </a:spcBef>
        <a:spcAft>
          <a:spcPts val="450"/>
        </a:spcAft>
        <a:buClr>
          <a:schemeClr val="bg2"/>
        </a:buClr>
        <a:buSzPct val="100000"/>
        <a:buFont typeface="Wingdings" panose="05000000000000000000" pitchFamily="2" charset="2"/>
        <a:buChar char="§"/>
        <a:defRPr sz="1125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350975" indent="-175487" algn="l" defTabSz="514313" rtl="0" eaLnBrk="1" latinLnBrk="0" hangingPunct="1">
        <a:lnSpc>
          <a:spcPts val="1350"/>
        </a:lnSpc>
        <a:spcBef>
          <a:spcPts val="0"/>
        </a:spcBef>
        <a:spcAft>
          <a:spcPts val="450"/>
        </a:spcAft>
        <a:buClr>
          <a:schemeClr val="tx2"/>
        </a:buClr>
        <a:buSzPct val="100000"/>
        <a:buFont typeface="Wingdings" panose="05000000000000000000" pitchFamily="2" charset="2"/>
        <a:buChar char="§"/>
        <a:defRPr sz="1125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526462" indent="-175487" algn="l" defTabSz="514313" rtl="0" eaLnBrk="1" latinLnBrk="0" hangingPunct="1">
        <a:lnSpc>
          <a:spcPts val="1350"/>
        </a:lnSpc>
        <a:spcBef>
          <a:spcPts val="0"/>
        </a:spcBef>
        <a:spcAft>
          <a:spcPts val="450"/>
        </a:spcAft>
        <a:buClr>
          <a:schemeClr val="tx2"/>
        </a:buClr>
        <a:buSzPct val="100000"/>
        <a:buFont typeface="Wingdings" panose="05000000000000000000" pitchFamily="2" charset="2"/>
        <a:buChar char="§"/>
        <a:defRPr sz="1125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0" indent="0" algn="l" defTabSz="514313" rtl="0" eaLnBrk="1" latinLnBrk="0" hangingPunct="1">
        <a:lnSpc>
          <a:spcPts val="1350"/>
        </a:lnSpc>
        <a:spcBef>
          <a:spcPts val="0"/>
        </a:spcBef>
        <a:spcAft>
          <a:spcPts val="450"/>
        </a:spcAft>
        <a:buSzPct val="75000"/>
        <a:buFont typeface="Arial" panose="020B0604020202020204" pitchFamily="34" charset="0"/>
        <a:buNone/>
        <a:defRPr sz="1125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0" indent="0" algn="l" defTabSz="514313" rtl="0" eaLnBrk="1" latinLnBrk="0" hangingPunct="1">
        <a:lnSpc>
          <a:spcPts val="1350"/>
        </a:lnSpc>
        <a:spcBef>
          <a:spcPts val="0"/>
        </a:spcBef>
        <a:spcAft>
          <a:spcPts val="450"/>
        </a:spcAft>
        <a:buSzPct val="75000"/>
        <a:buFont typeface="Arial" panose="020B0604020202020204" pitchFamily="34" charset="0"/>
        <a:buNone/>
        <a:defRPr sz="1125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0" indent="0" algn="l" defTabSz="514313" rtl="0" eaLnBrk="1" latinLnBrk="0" hangingPunct="1">
        <a:lnSpc>
          <a:spcPts val="1350"/>
        </a:lnSpc>
        <a:spcBef>
          <a:spcPts val="0"/>
        </a:spcBef>
        <a:spcAft>
          <a:spcPts val="450"/>
        </a:spcAft>
        <a:buSzPct val="75000"/>
        <a:buFont typeface="Arial" panose="020B0604020202020204" pitchFamily="34" charset="0"/>
        <a:buNone/>
        <a:defRPr sz="1125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0" indent="0" algn="l" defTabSz="514313" rtl="0" eaLnBrk="1" latinLnBrk="0" hangingPunct="1">
        <a:lnSpc>
          <a:spcPts val="1350"/>
        </a:lnSpc>
        <a:spcBef>
          <a:spcPts val="0"/>
        </a:spcBef>
        <a:spcAft>
          <a:spcPts val="450"/>
        </a:spcAft>
        <a:buSzPct val="75000"/>
        <a:buFont typeface="Arial" panose="020B0604020202020204" pitchFamily="34" charset="0"/>
        <a:buNone/>
        <a:defRPr sz="1125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514313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56" algn="l" defTabSz="514313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13" algn="l" defTabSz="514313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469" algn="l" defTabSz="514313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625" algn="l" defTabSz="514313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782" algn="l" defTabSz="514313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2938" algn="l" defTabSz="514313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095" algn="l" defTabSz="514313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251" algn="l" defTabSz="514313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219" userDrawn="1">
          <p15:clr>
            <a:srgbClr val="5ACBF0"/>
          </p15:clr>
        </p15:guide>
        <p15:guide id="2" pos="3794" userDrawn="1">
          <p15:clr>
            <a:srgbClr val="5ACBF0"/>
          </p15:clr>
        </p15:guide>
        <p15:guide id="3" orient="horz" pos="472" userDrawn="1">
          <p15:clr>
            <a:srgbClr val="5ACBF0"/>
          </p15:clr>
        </p15:guide>
        <p15:guide id="4" orient="horz" pos="5200" userDrawn="1">
          <p15:clr>
            <a:srgbClr val="5ACBF0"/>
          </p15:clr>
        </p15:guide>
        <p15:guide id="5" pos="4082" userDrawn="1">
          <p15:clr>
            <a:srgbClr val="5ACBF0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eck 5">
            <a:extLst>
              <a:ext uri="{FF2B5EF4-FFF2-40B4-BE49-F238E27FC236}">
                <a16:creationId xmlns:a16="http://schemas.microsoft.com/office/drawing/2014/main" id="{38567DFF-50B2-FDBC-7B5B-91ACA8585B37}"/>
              </a:ext>
            </a:extLst>
          </p:cNvPr>
          <p:cNvSpPr/>
          <p:nvPr/>
        </p:nvSpPr>
        <p:spPr>
          <a:xfrm>
            <a:off x="0" y="333036"/>
            <a:ext cx="6858001" cy="1235587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0" tIns="72000" rIns="360000" bIns="72000" rtlCol="0" anchor="ctr"/>
          <a:lstStyle/>
          <a:p>
            <a:r>
              <a:rPr lang="de-DE" sz="2800" b="1" cap="all" dirty="0">
                <a:latin typeface="RubFlama" panose="02000000000000000000" pitchFamily="2" charset="0"/>
              </a:rPr>
              <a:t>Wissenschaftlich arbeiten</a:t>
            </a:r>
          </a:p>
        </p:txBody>
      </p:sp>
      <p:sp>
        <p:nvSpPr>
          <p:cNvPr id="9" name="Rechteck 8">
            <a:extLst>
              <a:ext uri="{FF2B5EF4-FFF2-40B4-BE49-F238E27FC236}">
                <a16:creationId xmlns:a16="http://schemas.microsoft.com/office/drawing/2014/main" id="{3E4107F9-4F27-31AD-4850-BE94A19A5415}"/>
              </a:ext>
            </a:extLst>
          </p:cNvPr>
          <p:cNvSpPr/>
          <p:nvPr/>
        </p:nvSpPr>
        <p:spPr>
          <a:xfrm>
            <a:off x="10142" y="1573830"/>
            <a:ext cx="6858001" cy="64807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0" tIns="72000" rIns="360000" bIns="72000" rtlCol="0" anchor="ctr"/>
          <a:lstStyle/>
          <a:p>
            <a:r>
              <a:rPr lang="de-DE" sz="2400" b="1" cap="small" dirty="0">
                <a:solidFill>
                  <a:schemeClr val="tx2"/>
                </a:solidFill>
                <a:latin typeface="RubFlama" panose="02000000000000000000" pitchFamily="2" charset="0"/>
              </a:rPr>
              <a:t>Workshops der ‚Schreibmaschine‘</a:t>
            </a:r>
            <a:endParaRPr lang="de-DE" sz="2000" b="1" cap="small" dirty="0">
              <a:solidFill>
                <a:schemeClr val="tx2"/>
              </a:solidFill>
              <a:latin typeface="RubFlama" panose="02000000000000000000" pitchFamily="2" charset="0"/>
            </a:endParaRPr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32DC83B2-94C6-62EB-88E3-FC9FD8DE1915}"/>
              </a:ext>
            </a:extLst>
          </p:cNvPr>
          <p:cNvSpPr/>
          <p:nvPr/>
        </p:nvSpPr>
        <p:spPr>
          <a:xfrm>
            <a:off x="10142" y="2190460"/>
            <a:ext cx="6858001" cy="103434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0" tIns="72000" rIns="360000" bIns="72000" rtlCol="0" anchor="ctr"/>
          <a:lstStyle/>
          <a:p>
            <a:r>
              <a:rPr lang="de-DE" sz="1600" b="1" dirty="0">
                <a:solidFill>
                  <a:schemeClr val="tx2"/>
                </a:solidFill>
                <a:latin typeface="RubFlama" panose="02000000000000000000" pitchFamily="2" charset="0"/>
              </a:rPr>
              <a:t>In Kleingruppen erarbeiten wir gemeinsam konkrete Themen des wissenschaftlichen Schreibens. Die Workshops dauern 90 Minuten und sind stark praxisorientiert.  </a:t>
            </a:r>
            <a:endParaRPr lang="de-DE" sz="1800" b="1" dirty="0">
              <a:solidFill>
                <a:schemeClr val="tx2"/>
              </a:solidFill>
              <a:latin typeface="RubFlama" panose="02000000000000000000" pitchFamily="2" charset="0"/>
            </a:endParaRPr>
          </a:p>
        </p:txBody>
      </p:sp>
      <p:sp>
        <p:nvSpPr>
          <p:cNvPr id="2" name="Rechteck 1">
            <a:extLst>
              <a:ext uri="{FF2B5EF4-FFF2-40B4-BE49-F238E27FC236}">
                <a16:creationId xmlns:a16="http://schemas.microsoft.com/office/drawing/2014/main" id="{724D4C55-5C87-76A5-9101-24D796D5825F}"/>
              </a:ext>
            </a:extLst>
          </p:cNvPr>
          <p:cNvSpPr/>
          <p:nvPr/>
        </p:nvSpPr>
        <p:spPr>
          <a:xfrm>
            <a:off x="0" y="3440832"/>
            <a:ext cx="6640463" cy="64807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0" tIns="72000" rIns="360000" bIns="72000" rtlCol="0" anchor="ctr"/>
          <a:lstStyle/>
          <a:p>
            <a:r>
              <a:rPr lang="de-DE" sz="1800" b="1" cap="all" dirty="0">
                <a:solidFill>
                  <a:schemeClr val="tx2"/>
                </a:solidFill>
                <a:latin typeface="RubFlama" panose="02000000000000000000" pitchFamily="2" charset="0"/>
              </a:rPr>
              <a:t>Themen und Termine</a:t>
            </a:r>
            <a:endParaRPr lang="de-DE" sz="1600" b="1" cap="all" dirty="0">
              <a:solidFill>
                <a:schemeClr val="tx2"/>
              </a:solidFill>
              <a:latin typeface="RubFlama" panose="02000000000000000000" pitchFamily="2" charset="0"/>
            </a:endParaRPr>
          </a:p>
        </p:txBody>
      </p:sp>
      <p:grpSp>
        <p:nvGrpSpPr>
          <p:cNvPr id="13" name="Gruppieren 12">
            <a:extLst>
              <a:ext uri="{FF2B5EF4-FFF2-40B4-BE49-F238E27FC236}">
                <a16:creationId xmlns:a16="http://schemas.microsoft.com/office/drawing/2014/main" id="{A886AAD3-0F31-E961-D734-4596DD6685E9}"/>
              </a:ext>
            </a:extLst>
          </p:cNvPr>
          <p:cNvGrpSpPr/>
          <p:nvPr/>
        </p:nvGrpSpPr>
        <p:grpSpPr>
          <a:xfrm>
            <a:off x="330647" y="4153377"/>
            <a:ext cx="3456384" cy="632422"/>
            <a:chOff x="332656" y="4320578"/>
            <a:chExt cx="3456384" cy="632422"/>
          </a:xfrm>
        </p:grpSpPr>
        <p:sp>
          <p:nvSpPr>
            <p:cNvPr id="16" name="Rechteck: abgerundete Ecken 15">
              <a:extLst>
                <a:ext uri="{FF2B5EF4-FFF2-40B4-BE49-F238E27FC236}">
                  <a16:creationId xmlns:a16="http://schemas.microsoft.com/office/drawing/2014/main" id="{AA4A370C-020C-FD37-873E-759D8B22C324}"/>
                </a:ext>
              </a:extLst>
            </p:cNvPr>
            <p:cNvSpPr/>
            <p:nvPr/>
          </p:nvSpPr>
          <p:spPr>
            <a:xfrm>
              <a:off x="332656" y="4320578"/>
              <a:ext cx="1474389" cy="632422"/>
            </a:xfrm>
            <a:prstGeom prst="roundRect">
              <a:avLst>
                <a:gd name="adj" fmla="val 0"/>
              </a:avLst>
            </a:prstGeom>
            <a:ln w="76200">
              <a:noFill/>
            </a:ln>
            <a:effectLst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lIns="80966" tIns="80966" rIns="80966" bIns="145739" rtlCol="0" anchor="t"/>
            <a:lstStyle/>
            <a:p>
              <a:r>
                <a:rPr lang="de-DE" sz="1484" b="1" dirty="0">
                  <a:solidFill>
                    <a:schemeClr val="tx2"/>
                  </a:solidFill>
                  <a:latin typeface="RubFlama" panose="02000000000000000000" pitchFamily="2" charset="0"/>
                </a:rPr>
                <a:t>Zitieren</a:t>
              </a:r>
            </a:p>
          </p:txBody>
        </p:sp>
        <p:sp>
          <p:nvSpPr>
            <p:cNvPr id="7" name="Rechteck: abgerundete Ecken 6">
              <a:extLst>
                <a:ext uri="{FF2B5EF4-FFF2-40B4-BE49-F238E27FC236}">
                  <a16:creationId xmlns:a16="http://schemas.microsoft.com/office/drawing/2014/main" id="{0E9E15F3-9737-239C-5F83-57A1573FDCA3}"/>
                </a:ext>
              </a:extLst>
            </p:cNvPr>
            <p:cNvSpPr/>
            <p:nvPr/>
          </p:nvSpPr>
          <p:spPr>
            <a:xfrm>
              <a:off x="1807045" y="4320578"/>
              <a:ext cx="1981995" cy="632422"/>
            </a:xfrm>
            <a:prstGeom prst="roundRect">
              <a:avLst>
                <a:gd name="adj" fmla="val 0"/>
              </a:avLst>
            </a:prstGeom>
            <a:ln w="76200">
              <a:noFill/>
            </a:ln>
            <a:effectLst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lIns="80966" tIns="80966" rIns="80966" bIns="145739" rtlCol="0" anchor="t"/>
            <a:lstStyle/>
            <a:p>
              <a:r>
                <a:rPr lang="de-DE" sz="1484" b="1" dirty="0">
                  <a:solidFill>
                    <a:schemeClr val="bg2"/>
                  </a:solidFill>
                  <a:latin typeface="RubFlama" panose="02000000000000000000" pitchFamily="2" charset="0"/>
                </a:rPr>
                <a:t>15.08., 14-16 Uhr</a:t>
              </a:r>
            </a:p>
            <a:p>
              <a:r>
                <a:rPr lang="de-DE" sz="1484" b="1" dirty="0">
                  <a:solidFill>
                    <a:schemeClr val="bg2"/>
                  </a:solidFill>
                  <a:latin typeface="RubFlama" panose="02000000000000000000" pitchFamily="2" charset="0"/>
                </a:rPr>
                <a:t>14.09., 10-12 Uhr</a:t>
              </a:r>
            </a:p>
            <a:p>
              <a:endParaRPr lang="de-DE" sz="1484" b="1" dirty="0">
                <a:solidFill>
                  <a:schemeClr val="bg2"/>
                </a:solidFill>
                <a:latin typeface="RubFlama" panose="02000000000000000000" pitchFamily="2" charset="0"/>
              </a:endParaRPr>
            </a:p>
          </p:txBody>
        </p:sp>
      </p:grpSp>
      <p:grpSp>
        <p:nvGrpSpPr>
          <p:cNvPr id="14" name="Gruppieren 13">
            <a:extLst>
              <a:ext uri="{FF2B5EF4-FFF2-40B4-BE49-F238E27FC236}">
                <a16:creationId xmlns:a16="http://schemas.microsoft.com/office/drawing/2014/main" id="{0C90C60D-494A-E8C1-035D-3EA863DB5C5E}"/>
              </a:ext>
            </a:extLst>
          </p:cNvPr>
          <p:cNvGrpSpPr/>
          <p:nvPr/>
        </p:nvGrpSpPr>
        <p:grpSpPr>
          <a:xfrm>
            <a:off x="313549" y="5331883"/>
            <a:ext cx="3456384" cy="632422"/>
            <a:chOff x="332656" y="4320578"/>
            <a:chExt cx="3456384" cy="632422"/>
          </a:xfrm>
        </p:grpSpPr>
        <p:sp>
          <p:nvSpPr>
            <p:cNvPr id="19" name="Rechteck: abgerundete Ecken 18">
              <a:extLst>
                <a:ext uri="{FF2B5EF4-FFF2-40B4-BE49-F238E27FC236}">
                  <a16:creationId xmlns:a16="http://schemas.microsoft.com/office/drawing/2014/main" id="{F8E0B7CD-F67E-08F5-FE79-FC8A8C952486}"/>
                </a:ext>
              </a:extLst>
            </p:cNvPr>
            <p:cNvSpPr/>
            <p:nvPr/>
          </p:nvSpPr>
          <p:spPr>
            <a:xfrm>
              <a:off x="332656" y="4320578"/>
              <a:ext cx="1474389" cy="632422"/>
            </a:xfrm>
            <a:prstGeom prst="roundRect">
              <a:avLst>
                <a:gd name="adj" fmla="val 0"/>
              </a:avLst>
            </a:prstGeom>
            <a:ln w="76200">
              <a:noFill/>
            </a:ln>
            <a:effectLst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lIns="80966" tIns="80966" rIns="80966" bIns="145739" rtlCol="0" anchor="t"/>
            <a:lstStyle/>
            <a:p>
              <a:endParaRPr lang="de-DE" sz="1484" b="1" dirty="0">
                <a:solidFill>
                  <a:schemeClr val="tx2"/>
                </a:solidFill>
                <a:latin typeface="RubFlama" panose="02000000000000000000" pitchFamily="2" charset="0"/>
              </a:endParaRPr>
            </a:p>
          </p:txBody>
        </p:sp>
        <p:sp>
          <p:nvSpPr>
            <p:cNvPr id="20" name="Rechteck: abgerundete Ecken 19">
              <a:extLst>
                <a:ext uri="{FF2B5EF4-FFF2-40B4-BE49-F238E27FC236}">
                  <a16:creationId xmlns:a16="http://schemas.microsoft.com/office/drawing/2014/main" id="{0B59D50B-A96D-3F52-E527-8EDB522E672E}"/>
                </a:ext>
              </a:extLst>
            </p:cNvPr>
            <p:cNvSpPr/>
            <p:nvPr/>
          </p:nvSpPr>
          <p:spPr>
            <a:xfrm>
              <a:off x="1807045" y="4320578"/>
              <a:ext cx="1981995" cy="632422"/>
            </a:xfrm>
            <a:prstGeom prst="roundRect">
              <a:avLst>
                <a:gd name="adj" fmla="val 0"/>
              </a:avLst>
            </a:prstGeom>
            <a:ln w="76200">
              <a:noFill/>
            </a:ln>
            <a:effectLst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lIns="80966" tIns="80966" rIns="80966" bIns="145739" rtlCol="0" anchor="t"/>
            <a:lstStyle/>
            <a:p>
              <a:endParaRPr lang="de-DE" sz="1484" b="1" dirty="0">
                <a:solidFill>
                  <a:schemeClr val="bg2"/>
                </a:solidFill>
                <a:latin typeface="RubFlama" panose="02000000000000000000" pitchFamily="2" charset="0"/>
              </a:endParaRPr>
            </a:p>
          </p:txBody>
        </p:sp>
      </p:grpSp>
      <p:grpSp>
        <p:nvGrpSpPr>
          <p:cNvPr id="24" name="Gruppieren 23">
            <a:extLst>
              <a:ext uri="{FF2B5EF4-FFF2-40B4-BE49-F238E27FC236}">
                <a16:creationId xmlns:a16="http://schemas.microsoft.com/office/drawing/2014/main" id="{0209E604-8243-40BD-40E6-2E8DA20EB1CC}"/>
              </a:ext>
            </a:extLst>
          </p:cNvPr>
          <p:cNvGrpSpPr/>
          <p:nvPr/>
        </p:nvGrpSpPr>
        <p:grpSpPr>
          <a:xfrm>
            <a:off x="325599" y="5385048"/>
            <a:ext cx="3478716" cy="1948705"/>
            <a:chOff x="310324" y="4315701"/>
            <a:chExt cx="3478716" cy="637299"/>
          </a:xfrm>
        </p:grpSpPr>
        <p:sp>
          <p:nvSpPr>
            <p:cNvPr id="25" name="Rechteck: abgerundete Ecken 24">
              <a:extLst>
                <a:ext uri="{FF2B5EF4-FFF2-40B4-BE49-F238E27FC236}">
                  <a16:creationId xmlns:a16="http://schemas.microsoft.com/office/drawing/2014/main" id="{864AE8AB-1FCF-8F01-D8D0-F1EA61B20DC4}"/>
                </a:ext>
              </a:extLst>
            </p:cNvPr>
            <p:cNvSpPr/>
            <p:nvPr/>
          </p:nvSpPr>
          <p:spPr>
            <a:xfrm>
              <a:off x="310324" y="4315701"/>
              <a:ext cx="1474389" cy="632422"/>
            </a:xfrm>
            <a:prstGeom prst="roundRect">
              <a:avLst>
                <a:gd name="adj" fmla="val 0"/>
              </a:avLst>
            </a:prstGeom>
            <a:ln w="76200">
              <a:noFill/>
            </a:ln>
            <a:effectLst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lIns="80966" tIns="80966" rIns="80966" bIns="145739" rtlCol="0" anchor="t"/>
            <a:lstStyle/>
            <a:p>
              <a:r>
                <a:rPr lang="de-DE" sz="1484" b="1" dirty="0">
                  <a:solidFill>
                    <a:schemeClr val="tx2"/>
                  </a:solidFill>
                  <a:latin typeface="RubFlama" panose="02000000000000000000" pitchFamily="2" charset="0"/>
                </a:rPr>
                <a:t>Ins Schreiben kommen</a:t>
              </a:r>
            </a:p>
          </p:txBody>
        </p:sp>
        <p:sp>
          <p:nvSpPr>
            <p:cNvPr id="26" name="Rechteck: abgerundete Ecken 25">
              <a:extLst>
                <a:ext uri="{FF2B5EF4-FFF2-40B4-BE49-F238E27FC236}">
                  <a16:creationId xmlns:a16="http://schemas.microsoft.com/office/drawing/2014/main" id="{15B2FDDB-3173-0EC2-52E9-DA3F5624EAC5}"/>
                </a:ext>
              </a:extLst>
            </p:cNvPr>
            <p:cNvSpPr/>
            <p:nvPr/>
          </p:nvSpPr>
          <p:spPr>
            <a:xfrm>
              <a:off x="1807045" y="4320578"/>
              <a:ext cx="1981995" cy="632422"/>
            </a:xfrm>
            <a:prstGeom prst="roundRect">
              <a:avLst>
                <a:gd name="adj" fmla="val 0"/>
              </a:avLst>
            </a:prstGeom>
            <a:ln w="76200">
              <a:noFill/>
            </a:ln>
            <a:effectLst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lIns="80966" tIns="80966" rIns="80966" bIns="145739" rtlCol="0" anchor="t"/>
            <a:lstStyle/>
            <a:p>
              <a:r>
                <a:rPr lang="de-DE" sz="1484" b="1" dirty="0">
                  <a:solidFill>
                    <a:schemeClr val="bg2"/>
                  </a:solidFill>
                  <a:latin typeface="RubFlama" panose="02000000000000000000" pitchFamily="2" charset="0"/>
                </a:rPr>
                <a:t>24.08., 10-12 Uhr</a:t>
              </a:r>
            </a:p>
            <a:p>
              <a:r>
                <a:rPr lang="de-DE" sz="1484" b="1" dirty="0">
                  <a:solidFill>
                    <a:schemeClr val="bg2"/>
                  </a:solidFill>
                  <a:latin typeface="RubFlama" panose="02000000000000000000" pitchFamily="2" charset="0"/>
                </a:rPr>
                <a:t>19.09., 14-16 Uhr</a:t>
              </a:r>
            </a:p>
          </p:txBody>
        </p:sp>
      </p:grpSp>
      <p:grpSp>
        <p:nvGrpSpPr>
          <p:cNvPr id="30" name="Gruppieren 29">
            <a:extLst>
              <a:ext uri="{FF2B5EF4-FFF2-40B4-BE49-F238E27FC236}">
                <a16:creationId xmlns:a16="http://schemas.microsoft.com/office/drawing/2014/main" id="{C24040A1-6CEF-F53B-E0BA-DF565463AFC5}"/>
              </a:ext>
            </a:extLst>
          </p:cNvPr>
          <p:cNvGrpSpPr/>
          <p:nvPr/>
        </p:nvGrpSpPr>
        <p:grpSpPr>
          <a:xfrm>
            <a:off x="3573017" y="4146500"/>
            <a:ext cx="3284984" cy="632422"/>
            <a:chOff x="332656" y="4320578"/>
            <a:chExt cx="3456384" cy="632422"/>
          </a:xfrm>
        </p:grpSpPr>
        <p:sp>
          <p:nvSpPr>
            <p:cNvPr id="31" name="Rechteck: abgerundete Ecken 30">
              <a:extLst>
                <a:ext uri="{FF2B5EF4-FFF2-40B4-BE49-F238E27FC236}">
                  <a16:creationId xmlns:a16="http://schemas.microsoft.com/office/drawing/2014/main" id="{824ABB81-D945-CBE0-540D-B570C3782350}"/>
                </a:ext>
              </a:extLst>
            </p:cNvPr>
            <p:cNvSpPr/>
            <p:nvPr/>
          </p:nvSpPr>
          <p:spPr>
            <a:xfrm>
              <a:off x="332656" y="4320578"/>
              <a:ext cx="1474389" cy="632422"/>
            </a:xfrm>
            <a:prstGeom prst="roundRect">
              <a:avLst>
                <a:gd name="adj" fmla="val 0"/>
              </a:avLst>
            </a:prstGeom>
            <a:ln w="76200">
              <a:noFill/>
            </a:ln>
            <a:effectLst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lIns="80966" tIns="80966" rIns="80966" bIns="145739" rtlCol="0" anchor="t"/>
            <a:lstStyle/>
            <a:p>
              <a:r>
                <a:rPr lang="de-DE" sz="1484" b="1" dirty="0">
                  <a:solidFill>
                    <a:schemeClr val="tx2"/>
                  </a:solidFill>
                  <a:latin typeface="RubFlama" panose="02000000000000000000" pitchFamily="2" charset="0"/>
                </a:rPr>
                <a:t>Präzise formulieren</a:t>
              </a:r>
            </a:p>
          </p:txBody>
        </p:sp>
        <p:sp>
          <p:nvSpPr>
            <p:cNvPr id="32" name="Rechteck: abgerundete Ecken 31">
              <a:extLst>
                <a:ext uri="{FF2B5EF4-FFF2-40B4-BE49-F238E27FC236}">
                  <a16:creationId xmlns:a16="http://schemas.microsoft.com/office/drawing/2014/main" id="{81C407F6-DFB2-A8C8-7DD0-55071E3D37BF}"/>
                </a:ext>
              </a:extLst>
            </p:cNvPr>
            <p:cNvSpPr/>
            <p:nvPr/>
          </p:nvSpPr>
          <p:spPr>
            <a:xfrm>
              <a:off x="1807045" y="4320578"/>
              <a:ext cx="1981995" cy="632422"/>
            </a:xfrm>
            <a:prstGeom prst="roundRect">
              <a:avLst>
                <a:gd name="adj" fmla="val 0"/>
              </a:avLst>
            </a:prstGeom>
            <a:ln w="76200">
              <a:noFill/>
            </a:ln>
            <a:effectLst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lIns="80966" tIns="80966" rIns="80966" bIns="145739" rtlCol="0" anchor="t"/>
            <a:lstStyle/>
            <a:p>
              <a:r>
                <a:rPr lang="de-DE" sz="1484" b="1" dirty="0">
                  <a:solidFill>
                    <a:schemeClr val="bg2"/>
                  </a:solidFill>
                  <a:latin typeface="RubFlama" panose="02000000000000000000" pitchFamily="2" charset="0"/>
                </a:rPr>
                <a:t>22.08., 14-16 Uhr</a:t>
              </a:r>
            </a:p>
            <a:p>
              <a:r>
                <a:rPr lang="de-DE" sz="1484" b="1" dirty="0">
                  <a:solidFill>
                    <a:schemeClr val="bg2"/>
                  </a:solidFill>
                  <a:latin typeface="RubFlama" panose="02000000000000000000" pitchFamily="2" charset="0"/>
                </a:rPr>
                <a:t>13.09., 14-16 Uhr</a:t>
              </a:r>
            </a:p>
          </p:txBody>
        </p:sp>
      </p:grpSp>
      <p:grpSp>
        <p:nvGrpSpPr>
          <p:cNvPr id="33" name="Gruppieren 32">
            <a:extLst>
              <a:ext uri="{FF2B5EF4-FFF2-40B4-BE49-F238E27FC236}">
                <a16:creationId xmlns:a16="http://schemas.microsoft.com/office/drawing/2014/main" id="{40576308-60C8-AEB9-27EB-1C3AC1B8CF12}"/>
              </a:ext>
            </a:extLst>
          </p:cNvPr>
          <p:cNvGrpSpPr/>
          <p:nvPr/>
        </p:nvGrpSpPr>
        <p:grpSpPr>
          <a:xfrm>
            <a:off x="3732035" y="5326530"/>
            <a:ext cx="3105276" cy="637962"/>
            <a:chOff x="353072" y="4315038"/>
            <a:chExt cx="3435968" cy="637962"/>
          </a:xfrm>
        </p:grpSpPr>
        <p:sp>
          <p:nvSpPr>
            <p:cNvPr id="34" name="Rechteck: abgerundete Ecken 33">
              <a:extLst>
                <a:ext uri="{FF2B5EF4-FFF2-40B4-BE49-F238E27FC236}">
                  <a16:creationId xmlns:a16="http://schemas.microsoft.com/office/drawing/2014/main" id="{D33BABB5-07F7-A4D0-C811-0A9CC517FCB4}"/>
                </a:ext>
              </a:extLst>
            </p:cNvPr>
            <p:cNvSpPr/>
            <p:nvPr/>
          </p:nvSpPr>
          <p:spPr>
            <a:xfrm>
              <a:off x="353072" y="4315038"/>
              <a:ext cx="1474389" cy="632422"/>
            </a:xfrm>
            <a:prstGeom prst="roundRect">
              <a:avLst>
                <a:gd name="adj" fmla="val 0"/>
              </a:avLst>
            </a:prstGeom>
            <a:ln w="76200">
              <a:noFill/>
            </a:ln>
            <a:effectLst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lIns="80966" tIns="80966" rIns="80966" bIns="145739" rtlCol="0" anchor="t"/>
            <a:lstStyle/>
            <a:p>
              <a:r>
                <a:rPr lang="de-DE" sz="1484" b="1" dirty="0">
                  <a:solidFill>
                    <a:schemeClr val="tx2"/>
                  </a:solidFill>
                  <a:latin typeface="RubFlama" panose="02000000000000000000" pitchFamily="2" charset="0"/>
                </a:rPr>
                <a:t>Das Schreiben planen</a:t>
              </a:r>
            </a:p>
          </p:txBody>
        </p:sp>
        <p:sp>
          <p:nvSpPr>
            <p:cNvPr id="35" name="Rechteck: abgerundete Ecken 34">
              <a:extLst>
                <a:ext uri="{FF2B5EF4-FFF2-40B4-BE49-F238E27FC236}">
                  <a16:creationId xmlns:a16="http://schemas.microsoft.com/office/drawing/2014/main" id="{FC62AAFE-8B4D-7466-3BB6-98D65B7A78B4}"/>
                </a:ext>
              </a:extLst>
            </p:cNvPr>
            <p:cNvSpPr/>
            <p:nvPr/>
          </p:nvSpPr>
          <p:spPr>
            <a:xfrm>
              <a:off x="1807045" y="4320578"/>
              <a:ext cx="1981995" cy="632422"/>
            </a:xfrm>
            <a:prstGeom prst="roundRect">
              <a:avLst>
                <a:gd name="adj" fmla="val 0"/>
              </a:avLst>
            </a:prstGeom>
            <a:ln w="76200">
              <a:noFill/>
            </a:ln>
            <a:effectLst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lIns="80966" tIns="80966" rIns="80966" bIns="145739" rtlCol="0" anchor="t"/>
            <a:lstStyle/>
            <a:p>
              <a:r>
                <a:rPr lang="de-DE" sz="1484" b="1" dirty="0">
                  <a:solidFill>
                    <a:schemeClr val="bg2"/>
                  </a:solidFill>
                  <a:latin typeface="RubFlama" panose="02000000000000000000" pitchFamily="2" charset="0"/>
                </a:rPr>
                <a:t>16.08., 14-16 Uhr</a:t>
              </a:r>
            </a:p>
            <a:p>
              <a:r>
                <a:rPr lang="de-DE" sz="1484" b="1" dirty="0">
                  <a:solidFill>
                    <a:schemeClr val="bg2"/>
                  </a:solidFill>
                  <a:latin typeface="RubFlama" panose="02000000000000000000" pitchFamily="2" charset="0"/>
                </a:rPr>
                <a:t>21.09., 10-12 Uhr</a:t>
              </a:r>
            </a:p>
          </p:txBody>
        </p:sp>
      </p:grpSp>
      <p:grpSp>
        <p:nvGrpSpPr>
          <p:cNvPr id="36" name="Gruppieren 35">
            <a:extLst>
              <a:ext uri="{FF2B5EF4-FFF2-40B4-BE49-F238E27FC236}">
                <a16:creationId xmlns:a16="http://schemas.microsoft.com/office/drawing/2014/main" id="{A8E044AF-7419-2F0C-E90E-62A959B9CDB1}"/>
              </a:ext>
            </a:extLst>
          </p:cNvPr>
          <p:cNvGrpSpPr/>
          <p:nvPr/>
        </p:nvGrpSpPr>
        <p:grpSpPr>
          <a:xfrm>
            <a:off x="375198" y="6457962"/>
            <a:ext cx="3063944" cy="632422"/>
            <a:chOff x="398806" y="4320578"/>
            <a:chExt cx="3390234" cy="632422"/>
          </a:xfrm>
        </p:grpSpPr>
        <p:sp>
          <p:nvSpPr>
            <p:cNvPr id="37" name="Rechteck: abgerundete Ecken 36">
              <a:extLst>
                <a:ext uri="{FF2B5EF4-FFF2-40B4-BE49-F238E27FC236}">
                  <a16:creationId xmlns:a16="http://schemas.microsoft.com/office/drawing/2014/main" id="{D1A0B85F-9B78-CD22-BAFD-2A4435F6E4B5}"/>
                </a:ext>
              </a:extLst>
            </p:cNvPr>
            <p:cNvSpPr/>
            <p:nvPr/>
          </p:nvSpPr>
          <p:spPr>
            <a:xfrm>
              <a:off x="398806" y="4320578"/>
              <a:ext cx="1451497" cy="632422"/>
            </a:xfrm>
            <a:prstGeom prst="roundRect">
              <a:avLst>
                <a:gd name="adj" fmla="val 0"/>
              </a:avLst>
            </a:prstGeom>
            <a:ln w="76200">
              <a:noFill/>
            </a:ln>
            <a:effectLst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lIns="80966" tIns="80966" rIns="80966" bIns="145739" rtlCol="0" anchor="t"/>
            <a:lstStyle/>
            <a:p>
              <a:r>
                <a:rPr lang="de-DE" sz="1484" b="1" dirty="0">
                  <a:solidFill>
                    <a:schemeClr val="tx2"/>
                  </a:solidFill>
                  <a:latin typeface="RubFlama" panose="02000000000000000000" pitchFamily="2" charset="0"/>
                </a:rPr>
                <a:t>Abstract und Kurzfassung schreiben</a:t>
              </a:r>
            </a:p>
          </p:txBody>
        </p:sp>
        <p:sp>
          <p:nvSpPr>
            <p:cNvPr id="38" name="Rechteck: abgerundete Ecken 37">
              <a:extLst>
                <a:ext uri="{FF2B5EF4-FFF2-40B4-BE49-F238E27FC236}">
                  <a16:creationId xmlns:a16="http://schemas.microsoft.com/office/drawing/2014/main" id="{363F2878-E40C-9D44-5BC6-6F15E4BE9A30}"/>
                </a:ext>
              </a:extLst>
            </p:cNvPr>
            <p:cNvSpPr/>
            <p:nvPr/>
          </p:nvSpPr>
          <p:spPr>
            <a:xfrm>
              <a:off x="1807045" y="4320578"/>
              <a:ext cx="1981995" cy="632422"/>
            </a:xfrm>
            <a:prstGeom prst="roundRect">
              <a:avLst>
                <a:gd name="adj" fmla="val 0"/>
              </a:avLst>
            </a:prstGeom>
            <a:ln w="76200">
              <a:noFill/>
            </a:ln>
            <a:effectLst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lIns="80966" tIns="80966" rIns="80966" bIns="145739" rtlCol="0" anchor="t"/>
            <a:lstStyle/>
            <a:p>
              <a:r>
                <a:rPr lang="de-DE" sz="1484" b="1" dirty="0">
                  <a:solidFill>
                    <a:schemeClr val="bg2"/>
                  </a:solidFill>
                  <a:latin typeface="RubFlama" panose="02000000000000000000" pitchFamily="2" charset="0"/>
                </a:rPr>
                <a:t>   26.09., 14-16 Uhr</a:t>
              </a:r>
            </a:p>
            <a:p>
              <a:r>
                <a:rPr lang="de-DE" sz="1484" b="1" dirty="0">
                  <a:solidFill>
                    <a:schemeClr val="bg2"/>
                  </a:solidFill>
                  <a:latin typeface="RubFlama" panose="02000000000000000000" pitchFamily="2" charset="0"/>
                </a:rPr>
                <a:t>   27.09., 10-12 Uhr</a:t>
              </a:r>
            </a:p>
          </p:txBody>
        </p:sp>
      </p:grpSp>
      <p:cxnSp>
        <p:nvCxnSpPr>
          <p:cNvPr id="39" name="Gerader Verbinder 38">
            <a:extLst>
              <a:ext uri="{FF2B5EF4-FFF2-40B4-BE49-F238E27FC236}">
                <a16:creationId xmlns:a16="http://schemas.microsoft.com/office/drawing/2014/main" id="{33672B45-8B28-C7FD-8B56-E26D5120D905}"/>
              </a:ext>
            </a:extLst>
          </p:cNvPr>
          <p:cNvCxnSpPr/>
          <p:nvPr/>
        </p:nvCxnSpPr>
        <p:spPr>
          <a:xfrm>
            <a:off x="1" y="8769424"/>
            <a:ext cx="6858000" cy="0"/>
          </a:xfrm>
          <a:prstGeom prst="line">
            <a:avLst/>
          </a:prstGeom>
          <a:ln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0" name="Grafik 39">
            <a:extLst>
              <a:ext uri="{FF2B5EF4-FFF2-40B4-BE49-F238E27FC236}">
                <a16:creationId xmlns:a16="http://schemas.microsoft.com/office/drawing/2014/main" id="{874F46ED-9984-B7E8-9582-85DD9E82DA0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5599" y="8998854"/>
            <a:ext cx="1807257" cy="671793"/>
          </a:xfrm>
          <a:prstGeom prst="rect">
            <a:avLst/>
          </a:prstGeom>
          <a:noFill/>
          <a:ln>
            <a:noFill/>
          </a:ln>
        </p:spPr>
      </p:pic>
      <p:sp>
        <p:nvSpPr>
          <p:cNvPr id="41" name="Logo">
            <a:extLst>
              <a:ext uri="{FF2B5EF4-FFF2-40B4-BE49-F238E27FC236}">
                <a16:creationId xmlns:a16="http://schemas.microsoft.com/office/drawing/2014/main" id="{2DA6BE8A-84C5-8F49-6145-6FC0711C0136}"/>
              </a:ext>
            </a:extLst>
          </p:cNvPr>
          <p:cNvSpPr>
            <a:spLocks noChangeAspect="1" noEditPoints="1"/>
          </p:cNvSpPr>
          <p:nvPr/>
        </p:nvSpPr>
        <p:spPr bwMode="auto">
          <a:xfrm>
            <a:off x="4257417" y="9119782"/>
            <a:ext cx="2274984" cy="433579"/>
          </a:xfrm>
          <a:custGeom>
            <a:avLst/>
            <a:gdLst>
              <a:gd name="T0" fmla="*/ 3814 w 4287"/>
              <a:gd name="T1" fmla="*/ 362 h 818"/>
              <a:gd name="T2" fmla="*/ 150 w 4287"/>
              <a:gd name="T3" fmla="*/ 190 h 818"/>
              <a:gd name="T4" fmla="*/ 37 w 4287"/>
              <a:gd name="T5" fmla="*/ 89 h 818"/>
              <a:gd name="T6" fmla="*/ 252 w 4287"/>
              <a:gd name="T7" fmla="*/ 193 h 818"/>
              <a:gd name="T8" fmla="*/ 214 w 4287"/>
              <a:gd name="T9" fmla="*/ 120 h 818"/>
              <a:gd name="T10" fmla="*/ 404 w 4287"/>
              <a:gd name="T11" fmla="*/ 190 h 818"/>
              <a:gd name="T12" fmla="*/ 480 w 4287"/>
              <a:gd name="T13" fmla="*/ 0 h 818"/>
              <a:gd name="T14" fmla="*/ 559 w 4287"/>
              <a:gd name="T15" fmla="*/ 190 h 818"/>
              <a:gd name="T16" fmla="*/ 661 w 4287"/>
              <a:gd name="T17" fmla="*/ 115 h 818"/>
              <a:gd name="T18" fmla="*/ 594 w 4287"/>
              <a:gd name="T19" fmla="*/ 30 h 818"/>
              <a:gd name="T20" fmla="*/ 148 w 4287"/>
              <a:gd name="T21" fmla="*/ 429 h 818"/>
              <a:gd name="T22" fmla="*/ 35 w 4287"/>
              <a:gd name="T23" fmla="*/ 307 h 818"/>
              <a:gd name="T24" fmla="*/ 225 w 4287"/>
              <a:gd name="T25" fmla="*/ 367 h 818"/>
              <a:gd name="T26" fmla="*/ 308 w 4287"/>
              <a:gd name="T27" fmla="*/ 436 h 818"/>
              <a:gd name="T28" fmla="*/ 421 w 4287"/>
              <a:gd name="T29" fmla="*/ 497 h 818"/>
              <a:gd name="T30" fmla="*/ 605 w 4287"/>
              <a:gd name="T31" fmla="*/ 307 h 818"/>
              <a:gd name="T32" fmla="*/ 507 w 4287"/>
              <a:gd name="T33" fmla="*/ 497 h 818"/>
              <a:gd name="T34" fmla="*/ 750 w 4287"/>
              <a:gd name="T35" fmla="*/ 416 h 818"/>
              <a:gd name="T36" fmla="*/ 629 w 4287"/>
              <a:gd name="T37" fmla="*/ 307 h 818"/>
              <a:gd name="T38" fmla="*/ 911 w 4287"/>
              <a:gd name="T39" fmla="*/ 497 h 818"/>
              <a:gd name="T40" fmla="*/ 800 w 4287"/>
              <a:gd name="T41" fmla="*/ 497 h 818"/>
              <a:gd name="T42" fmla="*/ 836 w 4287"/>
              <a:gd name="T43" fmla="*/ 396 h 818"/>
              <a:gd name="T44" fmla="*/ 1042 w 4287"/>
              <a:gd name="T45" fmla="*/ 334 h 818"/>
              <a:gd name="T46" fmla="*/ 1054 w 4287"/>
              <a:gd name="T47" fmla="*/ 419 h 818"/>
              <a:gd name="T48" fmla="*/ 1150 w 4287"/>
              <a:gd name="T49" fmla="*/ 497 h 818"/>
              <a:gd name="T50" fmla="*/ 1307 w 4287"/>
              <a:gd name="T51" fmla="*/ 497 h 818"/>
              <a:gd name="T52" fmla="*/ 1272 w 4287"/>
              <a:gd name="T53" fmla="*/ 337 h 818"/>
              <a:gd name="T54" fmla="*/ 1489 w 4287"/>
              <a:gd name="T55" fmla="*/ 497 h 818"/>
              <a:gd name="T56" fmla="*/ 1438 w 4287"/>
              <a:gd name="T57" fmla="*/ 350 h 818"/>
              <a:gd name="T58" fmla="*/ 1429 w 4287"/>
              <a:gd name="T59" fmla="*/ 255 h 818"/>
              <a:gd name="T60" fmla="*/ 1450 w 4287"/>
              <a:gd name="T61" fmla="*/ 255 h 818"/>
              <a:gd name="T62" fmla="*/ 1664 w 4287"/>
              <a:gd name="T63" fmla="*/ 307 h 818"/>
              <a:gd name="T64" fmla="*/ 78 w 4287"/>
              <a:gd name="T65" fmla="*/ 803 h 818"/>
              <a:gd name="T66" fmla="*/ 3 w 4287"/>
              <a:gd name="T67" fmla="*/ 614 h 818"/>
              <a:gd name="T68" fmla="*/ 74 w 4287"/>
              <a:gd name="T69" fmla="*/ 785 h 818"/>
              <a:gd name="T70" fmla="*/ 70 w 4287"/>
              <a:gd name="T71" fmla="*/ 697 h 818"/>
              <a:gd name="T72" fmla="*/ 170 w 4287"/>
              <a:gd name="T73" fmla="*/ 679 h 818"/>
              <a:gd name="T74" fmla="*/ 242 w 4287"/>
              <a:gd name="T75" fmla="*/ 629 h 818"/>
              <a:gd name="T76" fmla="*/ 492 w 4287"/>
              <a:gd name="T77" fmla="*/ 743 h 818"/>
              <a:gd name="T78" fmla="*/ 424 w 4287"/>
              <a:gd name="T79" fmla="*/ 630 h 818"/>
              <a:gd name="T80" fmla="*/ 353 w 4287"/>
              <a:gd name="T81" fmla="*/ 678 h 818"/>
              <a:gd name="T82" fmla="*/ 650 w 4287"/>
              <a:gd name="T83" fmla="*/ 715 h 818"/>
              <a:gd name="T84" fmla="*/ 554 w 4287"/>
              <a:gd name="T85" fmla="*/ 696 h 818"/>
              <a:gd name="T86" fmla="*/ 858 w 4287"/>
              <a:gd name="T87" fmla="*/ 614 h 818"/>
              <a:gd name="T88" fmla="*/ 717 w 4287"/>
              <a:gd name="T89" fmla="*/ 614 h 818"/>
              <a:gd name="T90" fmla="*/ 925 w 4287"/>
              <a:gd name="T91" fmla="*/ 652 h 818"/>
              <a:gd name="T92" fmla="*/ 1074 w 4287"/>
              <a:gd name="T93" fmla="*/ 803 h 818"/>
              <a:gd name="T94" fmla="*/ 903 w 4287"/>
              <a:gd name="T95" fmla="*/ 614 h 818"/>
              <a:gd name="T96" fmla="*/ 2185 w 4287"/>
              <a:gd name="T97" fmla="*/ 804 h 818"/>
              <a:gd name="T98" fmla="*/ 2389 w 4287"/>
              <a:gd name="T99" fmla="*/ 421 h 818"/>
              <a:gd name="T100" fmla="*/ 3597 w 4287"/>
              <a:gd name="T101" fmla="*/ 1 h 818"/>
              <a:gd name="T102" fmla="*/ 2948 w 4287"/>
              <a:gd name="T103" fmla="*/ 1 h 818"/>
              <a:gd name="T104" fmla="*/ 4114 w 4287"/>
              <a:gd name="T105" fmla="*/ 385 h 818"/>
              <a:gd name="T106" fmla="*/ 4287 w 4287"/>
              <a:gd name="T107" fmla="*/ 588 h 818"/>
              <a:gd name="T108" fmla="*/ 3814 w 4287"/>
              <a:gd name="T109" fmla="*/ 744 h 81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</a:cxnLst>
            <a:rect l="0" t="0" r="r" b="b"/>
            <a:pathLst>
              <a:path w="4287" h="818">
                <a:moveTo>
                  <a:pt x="3814" y="362"/>
                </a:moveTo>
                <a:lnTo>
                  <a:pt x="3814" y="61"/>
                </a:lnTo>
                <a:lnTo>
                  <a:pt x="4022" y="61"/>
                </a:lnTo>
                <a:cubicBezTo>
                  <a:pt x="4118" y="61"/>
                  <a:pt x="4193" y="105"/>
                  <a:pt x="4193" y="208"/>
                </a:cubicBezTo>
                <a:cubicBezTo>
                  <a:pt x="4193" y="314"/>
                  <a:pt x="4106" y="362"/>
                  <a:pt x="4012" y="362"/>
                </a:cubicBezTo>
                <a:lnTo>
                  <a:pt x="3814" y="362"/>
                </a:lnTo>
                <a:close/>
                <a:moveTo>
                  <a:pt x="1" y="190"/>
                </a:moveTo>
                <a:lnTo>
                  <a:pt x="37" y="190"/>
                </a:lnTo>
                <a:lnTo>
                  <a:pt x="37" y="119"/>
                </a:lnTo>
                <a:lnTo>
                  <a:pt x="67" y="119"/>
                </a:lnTo>
                <a:lnTo>
                  <a:pt x="112" y="190"/>
                </a:lnTo>
                <a:lnTo>
                  <a:pt x="150" y="190"/>
                </a:lnTo>
                <a:lnTo>
                  <a:pt x="103" y="115"/>
                </a:lnTo>
                <a:cubicBezTo>
                  <a:pt x="129" y="106"/>
                  <a:pt x="141" y="83"/>
                  <a:pt x="141" y="60"/>
                </a:cubicBezTo>
                <a:cubicBezTo>
                  <a:pt x="141" y="21"/>
                  <a:pt x="112" y="0"/>
                  <a:pt x="76" y="0"/>
                </a:cubicBezTo>
                <a:lnTo>
                  <a:pt x="1" y="0"/>
                </a:lnTo>
                <a:lnTo>
                  <a:pt x="1" y="190"/>
                </a:lnTo>
                <a:close/>
                <a:moveTo>
                  <a:pt x="37" y="89"/>
                </a:moveTo>
                <a:lnTo>
                  <a:pt x="37" y="30"/>
                </a:lnTo>
                <a:lnTo>
                  <a:pt x="71" y="30"/>
                </a:lnTo>
                <a:cubicBezTo>
                  <a:pt x="91" y="30"/>
                  <a:pt x="106" y="37"/>
                  <a:pt x="106" y="60"/>
                </a:cubicBezTo>
                <a:cubicBezTo>
                  <a:pt x="106" y="79"/>
                  <a:pt x="93" y="89"/>
                  <a:pt x="72" y="89"/>
                </a:cubicBezTo>
                <a:lnTo>
                  <a:pt x="37" y="89"/>
                </a:lnTo>
                <a:close/>
                <a:moveTo>
                  <a:pt x="252" y="193"/>
                </a:moveTo>
                <a:cubicBezTo>
                  <a:pt x="297" y="193"/>
                  <a:pt x="327" y="167"/>
                  <a:pt x="327" y="122"/>
                </a:cubicBezTo>
                <a:lnTo>
                  <a:pt x="327" y="0"/>
                </a:lnTo>
                <a:lnTo>
                  <a:pt x="291" y="0"/>
                </a:lnTo>
                <a:lnTo>
                  <a:pt x="291" y="120"/>
                </a:lnTo>
                <a:cubicBezTo>
                  <a:pt x="291" y="148"/>
                  <a:pt x="278" y="161"/>
                  <a:pt x="252" y="161"/>
                </a:cubicBezTo>
                <a:cubicBezTo>
                  <a:pt x="225" y="161"/>
                  <a:pt x="214" y="144"/>
                  <a:pt x="214" y="120"/>
                </a:cubicBezTo>
                <a:lnTo>
                  <a:pt x="214" y="0"/>
                </a:lnTo>
                <a:lnTo>
                  <a:pt x="178" y="0"/>
                </a:lnTo>
                <a:lnTo>
                  <a:pt x="178" y="125"/>
                </a:lnTo>
                <a:cubicBezTo>
                  <a:pt x="178" y="170"/>
                  <a:pt x="208" y="193"/>
                  <a:pt x="252" y="193"/>
                </a:cubicBezTo>
                <a:close/>
                <a:moveTo>
                  <a:pt x="369" y="190"/>
                </a:moveTo>
                <a:lnTo>
                  <a:pt x="404" y="190"/>
                </a:lnTo>
                <a:lnTo>
                  <a:pt x="404" y="109"/>
                </a:lnTo>
                <a:lnTo>
                  <a:pt x="480" y="109"/>
                </a:lnTo>
                <a:lnTo>
                  <a:pt x="480" y="190"/>
                </a:lnTo>
                <a:lnTo>
                  <a:pt x="515" y="190"/>
                </a:lnTo>
                <a:lnTo>
                  <a:pt x="515" y="0"/>
                </a:lnTo>
                <a:lnTo>
                  <a:pt x="480" y="0"/>
                </a:lnTo>
                <a:lnTo>
                  <a:pt x="480" y="78"/>
                </a:lnTo>
                <a:lnTo>
                  <a:pt x="404" y="78"/>
                </a:lnTo>
                <a:lnTo>
                  <a:pt x="404" y="0"/>
                </a:lnTo>
                <a:lnTo>
                  <a:pt x="369" y="0"/>
                </a:lnTo>
                <a:lnTo>
                  <a:pt x="369" y="190"/>
                </a:lnTo>
                <a:close/>
                <a:moveTo>
                  <a:pt x="559" y="190"/>
                </a:moveTo>
                <a:lnTo>
                  <a:pt x="594" y="190"/>
                </a:lnTo>
                <a:lnTo>
                  <a:pt x="594" y="119"/>
                </a:lnTo>
                <a:lnTo>
                  <a:pt x="625" y="119"/>
                </a:lnTo>
                <a:lnTo>
                  <a:pt x="669" y="190"/>
                </a:lnTo>
                <a:lnTo>
                  <a:pt x="708" y="190"/>
                </a:lnTo>
                <a:lnTo>
                  <a:pt x="661" y="115"/>
                </a:lnTo>
                <a:cubicBezTo>
                  <a:pt x="686" y="106"/>
                  <a:pt x="698" y="83"/>
                  <a:pt x="698" y="60"/>
                </a:cubicBezTo>
                <a:cubicBezTo>
                  <a:pt x="698" y="21"/>
                  <a:pt x="669" y="0"/>
                  <a:pt x="634" y="0"/>
                </a:cubicBezTo>
                <a:lnTo>
                  <a:pt x="559" y="0"/>
                </a:lnTo>
                <a:lnTo>
                  <a:pt x="559" y="190"/>
                </a:lnTo>
                <a:close/>
                <a:moveTo>
                  <a:pt x="594" y="89"/>
                </a:moveTo>
                <a:lnTo>
                  <a:pt x="594" y="30"/>
                </a:lnTo>
                <a:lnTo>
                  <a:pt x="629" y="30"/>
                </a:lnTo>
                <a:cubicBezTo>
                  <a:pt x="649" y="30"/>
                  <a:pt x="664" y="37"/>
                  <a:pt x="664" y="60"/>
                </a:cubicBezTo>
                <a:cubicBezTo>
                  <a:pt x="664" y="79"/>
                  <a:pt x="650" y="89"/>
                  <a:pt x="630" y="89"/>
                </a:cubicBezTo>
                <a:lnTo>
                  <a:pt x="594" y="89"/>
                </a:lnTo>
                <a:close/>
                <a:moveTo>
                  <a:pt x="74" y="500"/>
                </a:moveTo>
                <a:cubicBezTo>
                  <a:pt x="118" y="500"/>
                  <a:pt x="148" y="474"/>
                  <a:pt x="148" y="429"/>
                </a:cubicBezTo>
                <a:lnTo>
                  <a:pt x="148" y="307"/>
                </a:lnTo>
                <a:lnTo>
                  <a:pt x="113" y="307"/>
                </a:lnTo>
                <a:lnTo>
                  <a:pt x="113" y="427"/>
                </a:lnTo>
                <a:cubicBezTo>
                  <a:pt x="113" y="454"/>
                  <a:pt x="100" y="468"/>
                  <a:pt x="74" y="468"/>
                </a:cubicBezTo>
                <a:cubicBezTo>
                  <a:pt x="47" y="468"/>
                  <a:pt x="35" y="450"/>
                  <a:pt x="35" y="427"/>
                </a:cubicBezTo>
                <a:lnTo>
                  <a:pt x="35" y="307"/>
                </a:lnTo>
                <a:lnTo>
                  <a:pt x="0" y="307"/>
                </a:lnTo>
                <a:lnTo>
                  <a:pt x="0" y="431"/>
                </a:lnTo>
                <a:cubicBezTo>
                  <a:pt x="0" y="477"/>
                  <a:pt x="30" y="500"/>
                  <a:pt x="74" y="500"/>
                </a:cubicBezTo>
                <a:close/>
                <a:moveTo>
                  <a:pt x="191" y="497"/>
                </a:moveTo>
                <a:lnTo>
                  <a:pt x="225" y="497"/>
                </a:lnTo>
                <a:lnTo>
                  <a:pt x="225" y="367"/>
                </a:lnTo>
                <a:lnTo>
                  <a:pt x="225" y="367"/>
                </a:lnTo>
                <a:lnTo>
                  <a:pt x="307" y="497"/>
                </a:lnTo>
                <a:lnTo>
                  <a:pt x="342" y="497"/>
                </a:lnTo>
                <a:lnTo>
                  <a:pt x="342" y="307"/>
                </a:lnTo>
                <a:lnTo>
                  <a:pt x="308" y="307"/>
                </a:lnTo>
                <a:lnTo>
                  <a:pt x="308" y="436"/>
                </a:lnTo>
                <a:lnTo>
                  <a:pt x="307" y="436"/>
                </a:lnTo>
                <a:lnTo>
                  <a:pt x="225" y="307"/>
                </a:lnTo>
                <a:lnTo>
                  <a:pt x="191" y="307"/>
                </a:lnTo>
                <a:lnTo>
                  <a:pt x="191" y="497"/>
                </a:lnTo>
                <a:close/>
                <a:moveTo>
                  <a:pt x="385" y="497"/>
                </a:moveTo>
                <a:lnTo>
                  <a:pt x="421" y="497"/>
                </a:lnTo>
                <a:lnTo>
                  <a:pt x="421" y="307"/>
                </a:lnTo>
                <a:lnTo>
                  <a:pt x="385" y="307"/>
                </a:lnTo>
                <a:lnTo>
                  <a:pt x="385" y="497"/>
                </a:lnTo>
                <a:close/>
                <a:moveTo>
                  <a:pt x="507" y="497"/>
                </a:moveTo>
                <a:lnTo>
                  <a:pt x="542" y="497"/>
                </a:lnTo>
                <a:lnTo>
                  <a:pt x="605" y="307"/>
                </a:lnTo>
                <a:lnTo>
                  <a:pt x="569" y="307"/>
                </a:lnTo>
                <a:lnTo>
                  <a:pt x="527" y="447"/>
                </a:lnTo>
                <a:lnTo>
                  <a:pt x="526" y="447"/>
                </a:lnTo>
                <a:lnTo>
                  <a:pt x="483" y="307"/>
                </a:lnTo>
                <a:lnTo>
                  <a:pt x="445" y="307"/>
                </a:lnTo>
                <a:lnTo>
                  <a:pt x="507" y="497"/>
                </a:lnTo>
                <a:close/>
                <a:moveTo>
                  <a:pt x="629" y="497"/>
                </a:moveTo>
                <a:lnTo>
                  <a:pt x="762" y="497"/>
                </a:lnTo>
                <a:lnTo>
                  <a:pt x="762" y="465"/>
                </a:lnTo>
                <a:lnTo>
                  <a:pt x="664" y="465"/>
                </a:lnTo>
                <a:lnTo>
                  <a:pt x="664" y="416"/>
                </a:lnTo>
                <a:lnTo>
                  <a:pt x="750" y="416"/>
                </a:lnTo>
                <a:lnTo>
                  <a:pt x="750" y="384"/>
                </a:lnTo>
                <a:lnTo>
                  <a:pt x="664" y="384"/>
                </a:lnTo>
                <a:lnTo>
                  <a:pt x="664" y="338"/>
                </a:lnTo>
                <a:lnTo>
                  <a:pt x="761" y="338"/>
                </a:lnTo>
                <a:lnTo>
                  <a:pt x="761" y="307"/>
                </a:lnTo>
                <a:lnTo>
                  <a:pt x="629" y="307"/>
                </a:lnTo>
                <a:lnTo>
                  <a:pt x="629" y="497"/>
                </a:lnTo>
                <a:close/>
                <a:moveTo>
                  <a:pt x="800" y="497"/>
                </a:moveTo>
                <a:lnTo>
                  <a:pt x="836" y="497"/>
                </a:lnTo>
                <a:lnTo>
                  <a:pt x="836" y="426"/>
                </a:lnTo>
                <a:lnTo>
                  <a:pt x="866" y="426"/>
                </a:lnTo>
                <a:lnTo>
                  <a:pt x="911" y="497"/>
                </a:lnTo>
                <a:lnTo>
                  <a:pt x="949" y="497"/>
                </a:lnTo>
                <a:lnTo>
                  <a:pt x="902" y="422"/>
                </a:lnTo>
                <a:cubicBezTo>
                  <a:pt x="928" y="413"/>
                  <a:pt x="940" y="389"/>
                  <a:pt x="940" y="367"/>
                </a:cubicBezTo>
                <a:cubicBezTo>
                  <a:pt x="940" y="328"/>
                  <a:pt x="911" y="307"/>
                  <a:pt x="875" y="307"/>
                </a:cubicBezTo>
                <a:lnTo>
                  <a:pt x="800" y="307"/>
                </a:lnTo>
                <a:lnTo>
                  <a:pt x="800" y="497"/>
                </a:lnTo>
                <a:close/>
                <a:moveTo>
                  <a:pt x="836" y="396"/>
                </a:moveTo>
                <a:lnTo>
                  <a:pt x="836" y="337"/>
                </a:lnTo>
                <a:lnTo>
                  <a:pt x="871" y="337"/>
                </a:lnTo>
                <a:cubicBezTo>
                  <a:pt x="890" y="337"/>
                  <a:pt x="905" y="344"/>
                  <a:pt x="905" y="366"/>
                </a:cubicBezTo>
                <a:cubicBezTo>
                  <a:pt x="905" y="386"/>
                  <a:pt x="892" y="396"/>
                  <a:pt x="871" y="396"/>
                </a:cubicBezTo>
                <a:lnTo>
                  <a:pt x="836" y="396"/>
                </a:lnTo>
                <a:close/>
                <a:moveTo>
                  <a:pt x="1042" y="500"/>
                </a:moveTo>
                <a:cubicBezTo>
                  <a:pt x="1084" y="500"/>
                  <a:pt x="1115" y="476"/>
                  <a:pt x="1115" y="442"/>
                </a:cubicBezTo>
                <a:cubicBezTo>
                  <a:pt x="1115" y="408"/>
                  <a:pt x="1094" y="394"/>
                  <a:pt x="1071" y="389"/>
                </a:cubicBezTo>
                <a:lnTo>
                  <a:pt x="1039" y="381"/>
                </a:lnTo>
                <a:cubicBezTo>
                  <a:pt x="1024" y="377"/>
                  <a:pt x="1011" y="371"/>
                  <a:pt x="1011" y="358"/>
                </a:cubicBezTo>
                <a:cubicBezTo>
                  <a:pt x="1011" y="341"/>
                  <a:pt x="1026" y="334"/>
                  <a:pt x="1042" y="334"/>
                </a:cubicBezTo>
                <a:cubicBezTo>
                  <a:pt x="1060" y="334"/>
                  <a:pt x="1074" y="340"/>
                  <a:pt x="1082" y="355"/>
                </a:cubicBezTo>
                <a:lnTo>
                  <a:pt x="1111" y="343"/>
                </a:lnTo>
                <a:cubicBezTo>
                  <a:pt x="1099" y="314"/>
                  <a:pt x="1076" y="304"/>
                  <a:pt x="1045" y="304"/>
                </a:cubicBezTo>
                <a:cubicBezTo>
                  <a:pt x="1008" y="304"/>
                  <a:pt x="977" y="325"/>
                  <a:pt x="977" y="360"/>
                </a:cubicBezTo>
                <a:cubicBezTo>
                  <a:pt x="977" y="394"/>
                  <a:pt x="997" y="405"/>
                  <a:pt x="1022" y="412"/>
                </a:cubicBezTo>
                <a:lnTo>
                  <a:pt x="1054" y="419"/>
                </a:lnTo>
                <a:cubicBezTo>
                  <a:pt x="1069" y="424"/>
                  <a:pt x="1080" y="430"/>
                  <a:pt x="1080" y="444"/>
                </a:cubicBezTo>
                <a:cubicBezTo>
                  <a:pt x="1080" y="462"/>
                  <a:pt x="1062" y="469"/>
                  <a:pt x="1043" y="469"/>
                </a:cubicBezTo>
                <a:cubicBezTo>
                  <a:pt x="1022" y="469"/>
                  <a:pt x="1004" y="459"/>
                  <a:pt x="997" y="440"/>
                </a:cubicBezTo>
                <a:lnTo>
                  <a:pt x="965" y="453"/>
                </a:lnTo>
                <a:cubicBezTo>
                  <a:pt x="975" y="485"/>
                  <a:pt x="1007" y="500"/>
                  <a:pt x="1042" y="500"/>
                </a:cubicBezTo>
                <a:close/>
                <a:moveTo>
                  <a:pt x="1150" y="497"/>
                </a:moveTo>
                <a:lnTo>
                  <a:pt x="1186" y="497"/>
                </a:lnTo>
                <a:lnTo>
                  <a:pt x="1186" y="307"/>
                </a:lnTo>
                <a:lnTo>
                  <a:pt x="1150" y="307"/>
                </a:lnTo>
                <a:lnTo>
                  <a:pt x="1150" y="497"/>
                </a:lnTo>
                <a:close/>
                <a:moveTo>
                  <a:pt x="1272" y="497"/>
                </a:moveTo>
                <a:lnTo>
                  <a:pt x="1307" y="497"/>
                </a:lnTo>
                <a:lnTo>
                  <a:pt x="1307" y="337"/>
                </a:lnTo>
                <a:lnTo>
                  <a:pt x="1361" y="337"/>
                </a:lnTo>
                <a:lnTo>
                  <a:pt x="1361" y="307"/>
                </a:lnTo>
                <a:lnTo>
                  <a:pt x="1217" y="307"/>
                </a:lnTo>
                <a:lnTo>
                  <a:pt x="1217" y="337"/>
                </a:lnTo>
                <a:lnTo>
                  <a:pt x="1272" y="337"/>
                </a:lnTo>
                <a:lnTo>
                  <a:pt x="1272" y="497"/>
                </a:lnTo>
                <a:close/>
                <a:moveTo>
                  <a:pt x="1353" y="497"/>
                </a:moveTo>
                <a:lnTo>
                  <a:pt x="1388" y="497"/>
                </a:lnTo>
                <a:lnTo>
                  <a:pt x="1403" y="456"/>
                </a:lnTo>
                <a:lnTo>
                  <a:pt x="1475" y="456"/>
                </a:lnTo>
                <a:lnTo>
                  <a:pt x="1489" y="497"/>
                </a:lnTo>
                <a:lnTo>
                  <a:pt x="1526" y="497"/>
                </a:lnTo>
                <a:lnTo>
                  <a:pt x="1456" y="307"/>
                </a:lnTo>
                <a:lnTo>
                  <a:pt x="1424" y="307"/>
                </a:lnTo>
                <a:lnTo>
                  <a:pt x="1353" y="497"/>
                </a:lnTo>
                <a:close/>
                <a:moveTo>
                  <a:pt x="1412" y="426"/>
                </a:moveTo>
                <a:lnTo>
                  <a:pt x="1438" y="350"/>
                </a:lnTo>
                <a:lnTo>
                  <a:pt x="1439" y="350"/>
                </a:lnTo>
                <a:lnTo>
                  <a:pt x="1465" y="426"/>
                </a:lnTo>
                <a:lnTo>
                  <a:pt x="1412" y="426"/>
                </a:lnTo>
                <a:close/>
                <a:moveTo>
                  <a:pt x="1397" y="290"/>
                </a:moveTo>
                <a:lnTo>
                  <a:pt x="1429" y="290"/>
                </a:lnTo>
                <a:lnTo>
                  <a:pt x="1429" y="255"/>
                </a:lnTo>
                <a:lnTo>
                  <a:pt x="1397" y="255"/>
                </a:lnTo>
                <a:lnTo>
                  <a:pt x="1397" y="290"/>
                </a:lnTo>
                <a:close/>
                <a:moveTo>
                  <a:pt x="1450" y="290"/>
                </a:moveTo>
                <a:lnTo>
                  <a:pt x="1482" y="290"/>
                </a:lnTo>
                <a:lnTo>
                  <a:pt x="1482" y="255"/>
                </a:lnTo>
                <a:lnTo>
                  <a:pt x="1450" y="255"/>
                </a:lnTo>
                <a:lnTo>
                  <a:pt x="1450" y="290"/>
                </a:lnTo>
                <a:close/>
                <a:moveTo>
                  <a:pt x="1575" y="497"/>
                </a:moveTo>
                <a:lnTo>
                  <a:pt x="1610" y="497"/>
                </a:lnTo>
                <a:lnTo>
                  <a:pt x="1610" y="337"/>
                </a:lnTo>
                <a:lnTo>
                  <a:pt x="1664" y="337"/>
                </a:lnTo>
                <a:lnTo>
                  <a:pt x="1664" y="307"/>
                </a:lnTo>
                <a:lnTo>
                  <a:pt x="1520" y="307"/>
                </a:lnTo>
                <a:lnTo>
                  <a:pt x="1520" y="337"/>
                </a:lnTo>
                <a:lnTo>
                  <a:pt x="1575" y="337"/>
                </a:lnTo>
                <a:lnTo>
                  <a:pt x="1575" y="497"/>
                </a:lnTo>
                <a:close/>
                <a:moveTo>
                  <a:pt x="3" y="803"/>
                </a:moveTo>
                <a:lnTo>
                  <a:pt x="78" y="803"/>
                </a:lnTo>
                <a:cubicBezTo>
                  <a:pt x="108" y="803"/>
                  <a:pt x="136" y="786"/>
                  <a:pt x="136" y="750"/>
                </a:cubicBezTo>
                <a:cubicBezTo>
                  <a:pt x="136" y="728"/>
                  <a:pt x="123" y="709"/>
                  <a:pt x="97" y="704"/>
                </a:cubicBezTo>
                <a:lnTo>
                  <a:pt x="97" y="704"/>
                </a:lnTo>
                <a:cubicBezTo>
                  <a:pt x="119" y="698"/>
                  <a:pt x="130" y="681"/>
                  <a:pt x="130" y="661"/>
                </a:cubicBezTo>
                <a:cubicBezTo>
                  <a:pt x="130" y="630"/>
                  <a:pt x="109" y="614"/>
                  <a:pt x="76" y="614"/>
                </a:cubicBezTo>
                <a:lnTo>
                  <a:pt x="3" y="614"/>
                </a:lnTo>
                <a:lnTo>
                  <a:pt x="3" y="803"/>
                </a:lnTo>
                <a:close/>
                <a:moveTo>
                  <a:pt x="25" y="785"/>
                </a:moveTo>
                <a:lnTo>
                  <a:pt x="25" y="715"/>
                </a:lnTo>
                <a:lnTo>
                  <a:pt x="73" y="715"/>
                </a:lnTo>
                <a:cubicBezTo>
                  <a:pt x="97" y="715"/>
                  <a:pt x="114" y="725"/>
                  <a:pt x="114" y="749"/>
                </a:cubicBezTo>
                <a:cubicBezTo>
                  <a:pt x="114" y="773"/>
                  <a:pt x="97" y="785"/>
                  <a:pt x="74" y="785"/>
                </a:cubicBezTo>
                <a:lnTo>
                  <a:pt x="25" y="785"/>
                </a:lnTo>
                <a:close/>
                <a:moveTo>
                  <a:pt x="25" y="697"/>
                </a:moveTo>
                <a:lnTo>
                  <a:pt x="25" y="632"/>
                </a:lnTo>
                <a:lnTo>
                  <a:pt x="71" y="632"/>
                </a:lnTo>
                <a:cubicBezTo>
                  <a:pt x="93" y="632"/>
                  <a:pt x="109" y="641"/>
                  <a:pt x="109" y="664"/>
                </a:cubicBezTo>
                <a:cubicBezTo>
                  <a:pt x="109" y="686"/>
                  <a:pt x="91" y="697"/>
                  <a:pt x="70" y="697"/>
                </a:cubicBezTo>
                <a:lnTo>
                  <a:pt x="25" y="697"/>
                </a:lnTo>
                <a:close/>
                <a:moveTo>
                  <a:pt x="243" y="807"/>
                </a:moveTo>
                <a:cubicBezTo>
                  <a:pt x="282" y="807"/>
                  <a:pt x="315" y="781"/>
                  <a:pt x="315" y="738"/>
                </a:cubicBezTo>
                <a:lnTo>
                  <a:pt x="315" y="676"/>
                </a:lnTo>
                <a:cubicBezTo>
                  <a:pt x="315" y="634"/>
                  <a:pt x="283" y="610"/>
                  <a:pt x="242" y="610"/>
                </a:cubicBezTo>
                <a:cubicBezTo>
                  <a:pt x="203" y="610"/>
                  <a:pt x="170" y="636"/>
                  <a:pt x="170" y="679"/>
                </a:cubicBezTo>
                <a:lnTo>
                  <a:pt x="170" y="743"/>
                </a:lnTo>
                <a:cubicBezTo>
                  <a:pt x="170" y="785"/>
                  <a:pt x="203" y="807"/>
                  <a:pt x="243" y="807"/>
                </a:cubicBezTo>
                <a:close/>
                <a:moveTo>
                  <a:pt x="243" y="788"/>
                </a:moveTo>
                <a:cubicBezTo>
                  <a:pt x="213" y="788"/>
                  <a:pt x="192" y="770"/>
                  <a:pt x="192" y="741"/>
                </a:cubicBezTo>
                <a:lnTo>
                  <a:pt x="192" y="678"/>
                </a:lnTo>
                <a:cubicBezTo>
                  <a:pt x="192" y="647"/>
                  <a:pt x="214" y="629"/>
                  <a:pt x="242" y="629"/>
                </a:cubicBezTo>
                <a:cubicBezTo>
                  <a:pt x="272" y="629"/>
                  <a:pt x="293" y="646"/>
                  <a:pt x="293" y="675"/>
                </a:cubicBezTo>
                <a:lnTo>
                  <a:pt x="293" y="740"/>
                </a:lnTo>
                <a:cubicBezTo>
                  <a:pt x="293" y="771"/>
                  <a:pt x="270" y="788"/>
                  <a:pt x="243" y="788"/>
                </a:cubicBezTo>
                <a:close/>
                <a:moveTo>
                  <a:pt x="425" y="807"/>
                </a:moveTo>
                <a:cubicBezTo>
                  <a:pt x="463" y="807"/>
                  <a:pt x="492" y="786"/>
                  <a:pt x="492" y="750"/>
                </a:cubicBezTo>
                <a:lnTo>
                  <a:pt x="492" y="743"/>
                </a:lnTo>
                <a:lnTo>
                  <a:pt x="472" y="743"/>
                </a:lnTo>
                <a:lnTo>
                  <a:pt x="472" y="747"/>
                </a:lnTo>
                <a:cubicBezTo>
                  <a:pt x="472" y="772"/>
                  <a:pt x="453" y="788"/>
                  <a:pt x="425" y="788"/>
                </a:cubicBezTo>
                <a:cubicBezTo>
                  <a:pt x="396" y="788"/>
                  <a:pt x="374" y="769"/>
                  <a:pt x="374" y="741"/>
                </a:cubicBezTo>
                <a:lnTo>
                  <a:pt x="374" y="677"/>
                </a:lnTo>
                <a:cubicBezTo>
                  <a:pt x="374" y="647"/>
                  <a:pt x="396" y="630"/>
                  <a:pt x="424" y="630"/>
                </a:cubicBezTo>
                <a:cubicBezTo>
                  <a:pt x="452" y="630"/>
                  <a:pt x="472" y="645"/>
                  <a:pt x="472" y="670"/>
                </a:cubicBezTo>
                <a:lnTo>
                  <a:pt x="472" y="677"/>
                </a:lnTo>
                <a:lnTo>
                  <a:pt x="492" y="677"/>
                </a:lnTo>
                <a:lnTo>
                  <a:pt x="492" y="667"/>
                </a:lnTo>
                <a:cubicBezTo>
                  <a:pt x="492" y="632"/>
                  <a:pt x="463" y="611"/>
                  <a:pt x="425" y="611"/>
                </a:cubicBezTo>
                <a:cubicBezTo>
                  <a:pt x="383" y="611"/>
                  <a:pt x="353" y="637"/>
                  <a:pt x="353" y="678"/>
                </a:cubicBezTo>
                <a:lnTo>
                  <a:pt x="353" y="743"/>
                </a:lnTo>
                <a:cubicBezTo>
                  <a:pt x="353" y="785"/>
                  <a:pt x="385" y="807"/>
                  <a:pt x="425" y="807"/>
                </a:cubicBezTo>
                <a:close/>
                <a:moveTo>
                  <a:pt x="533" y="803"/>
                </a:moveTo>
                <a:lnTo>
                  <a:pt x="554" y="803"/>
                </a:lnTo>
                <a:lnTo>
                  <a:pt x="554" y="715"/>
                </a:lnTo>
                <a:lnTo>
                  <a:pt x="650" y="715"/>
                </a:lnTo>
                <a:lnTo>
                  <a:pt x="650" y="803"/>
                </a:lnTo>
                <a:lnTo>
                  <a:pt x="672" y="803"/>
                </a:lnTo>
                <a:lnTo>
                  <a:pt x="672" y="614"/>
                </a:lnTo>
                <a:lnTo>
                  <a:pt x="650" y="614"/>
                </a:lnTo>
                <a:lnTo>
                  <a:pt x="650" y="696"/>
                </a:lnTo>
                <a:lnTo>
                  <a:pt x="554" y="696"/>
                </a:lnTo>
                <a:lnTo>
                  <a:pt x="554" y="614"/>
                </a:lnTo>
                <a:lnTo>
                  <a:pt x="533" y="614"/>
                </a:lnTo>
                <a:lnTo>
                  <a:pt x="533" y="803"/>
                </a:lnTo>
                <a:close/>
                <a:moveTo>
                  <a:pt x="787" y="806"/>
                </a:moveTo>
                <a:cubicBezTo>
                  <a:pt x="829" y="806"/>
                  <a:pt x="858" y="782"/>
                  <a:pt x="858" y="740"/>
                </a:cubicBezTo>
                <a:lnTo>
                  <a:pt x="858" y="614"/>
                </a:lnTo>
                <a:lnTo>
                  <a:pt x="836" y="614"/>
                </a:lnTo>
                <a:lnTo>
                  <a:pt x="836" y="738"/>
                </a:lnTo>
                <a:cubicBezTo>
                  <a:pt x="837" y="769"/>
                  <a:pt x="819" y="787"/>
                  <a:pt x="788" y="787"/>
                </a:cubicBezTo>
                <a:cubicBezTo>
                  <a:pt x="759" y="787"/>
                  <a:pt x="739" y="771"/>
                  <a:pt x="739" y="738"/>
                </a:cubicBezTo>
                <a:lnTo>
                  <a:pt x="739" y="614"/>
                </a:lnTo>
                <a:lnTo>
                  <a:pt x="717" y="614"/>
                </a:lnTo>
                <a:lnTo>
                  <a:pt x="717" y="741"/>
                </a:lnTo>
                <a:cubicBezTo>
                  <a:pt x="717" y="787"/>
                  <a:pt x="750" y="806"/>
                  <a:pt x="787" y="806"/>
                </a:cubicBezTo>
                <a:close/>
                <a:moveTo>
                  <a:pt x="903" y="803"/>
                </a:moveTo>
                <a:lnTo>
                  <a:pt x="924" y="803"/>
                </a:lnTo>
                <a:lnTo>
                  <a:pt x="924" y="652"/>
                </a:lnTo>
                <a:lnTo>
                  <a:pt x="925" y="652"/>
                </a:lnTo>
                <a:lnTo>
                  <a:pt x="980" y="759"/>
                </a:lnTo>
                <a:lnTo>
                  <a:pt x="997" y="759"/>
                </a:lnTo>
                <a:lnTo>
                  <a:pt x="1053" y="651"/>
                </a:lnTo>
                <a:lnTo>
                  <a:pt x="1053" y="651"/>
                </a:lnTo>
                <a:lnTo>
                  <a:pt x="1053" y="803"/>
                </a:lnTo>
                <a:lnTo>
                  <a:pt x="1074" y="803"/>
                </a:lnTo>
                <a:lnTo>
                  <a:pt x="1074" y="614"/>
                </a:lnTo>
                <a:lnTo>
                  <a:pt x="1048" y="614"/>
                </a:lnTo>
                <a:lnTo>
                  <a:pt x="989" y="730"/>
                </a:lnTo>
                <a:lnTo>
                  <a:pt x="989" y="730"/>
                </a:lnTo>
                <a:lnTo>
                  <a:pt x="930" y="614"/>
                </a:lnTo>
                <a:lnTo>
                  <a:pt x="903" y="614"/>
                </a:lnTo>
                <a:lnTo>
                  <a:pt x="903" y="803"/>
                </a:lnTo>
                <a:close/>
                <a:moveTo>
                  <a:pt x="2665" y="535"/>
                </a:moveTo>
                <a:cubicBezTo>
                  <a:pt x="2777" y="472"/>
                  <a:pt x="2820" y="377"/>
                  <a:pt x="2820" y="281"/>
                </a:cubicBezTo>
                <a:cubicBezTo>
                  <a:pt x="2820" y="124"/>
                  <a:pt x="2708" y="1"/>
                  <a:pt x="2541" y="1"/>
                </a:cubicBezTo>
                <a:lnTo>
                  <a:pt x="2185" y="1"/>
                </a:lnTo>
                <a:lnTo>
                  <a:pt x="2185" y="804"/>
                </a:lnTo>
                <a:lnTo>
                  <a:pt x="2360" y="804"/>
                </a:lnTo>
                <a:lnTo>
                  <a:pt x="2360" y="143"/>
                </a:lnTo>
                <a:lnTo>
                  <a:pt x="2497" y="143"/>
                </a:lnTo>
                <a:cubicBezTo>
                  <a:pt x="2595" y="143"/>
                  <a:pt x="2649" y="201"/>
                  <a:pt x="2649" y="281"/>
                </a:cubicBezTo>
                <a:cubicBezTo>
                  <a:pt x="2649" y="350"/>
                  <a:pt x="2607" y="421"/>
                  <a:pt x="2499" y="421"/>
                </a:cubicBezTo>
                <a:lnTo>
                  <a:pt x="2389" y="421"/>
                </a:lnTo>
                <a:lnTo>
                  <a:pt x="2665" y="804"/>
                </a:lnTo>
                <a:lnTo>
                  <a:pt x="2858" y="804"/>
                </a:lnTo>
                <a:lnTo>
                  <a:pt x="2665" y="535"/>
                </a:lnTo>
                <a:close/>
                <a:moveTo>
                  <a:pt x="3271" y="818"/>
                </a:moveTo>
                <a:cubicBezTo>
                  <a:pt x="3459" y="818"/>
                  <a:pt x="3597" y="710"/>
                  <a:pt x="3597" y="514"/>
                </a:cubicBezTo>
                <a:lnTo>
                  <a:pt x="3597" y="1"/>
                </a:lnTo>
                <a:lnTo>
                  <a:pt x="3423" y="1"/>
                </a:lnTo>
                <a:lnTo>
                  <a:pt x="3423" y="508"/>
                </a:lnTo>
                <a:cubicBezTo>
                  <a:pt x="3423" y="613"/>
                  <a:pt x="3372" y="667"/>
                  <a:pt x="3275" y="667"/>
                </a:cubicBezTo>
                <a:cubicBezTo>
                  <a:pt x="3171" y="667"/>
                  <a:pt x="3124" y="603"/>
                  <a:pt x="3124" y="508"/>
                </a:cubicBezTo>
                <a:lnTo>
                  <a:pt x="3124" y="1"/>
                </a:lnTo>
                <a:lnTo>
                  <a:pt x="2948" y="1"/>
                </a:lnTo>
                <a:lnTo>
                  <a:pt x="2948" y="524"/>
                </a:lnTo>
                <a:cubicBezTo>
                  <a:pt x="2948" y="721"/>
                  <a:pt x="3076" y="818"/>
                  <a:pt x="3271" y="818"/>
                </a:cubicBezTo>
                <a:close/>
                <a:moveTo>
                  <a:pt x="4287" y="588"/>
                </a:moveTo>
                <a:lnTo>
                  <a:pt x="4287" y="577"/>
                </a:lnTo>
                <a:cubicBezTo>
                  <a:pt x="4284" y="484"/>
                  <a:pt x="4225" y="403"/>
                  <a:pt x="4114" y="387"/>
                </a:cubicBezTo>
                <a:lnTo>
                  <a:pt x="4114" y="385"/>
                </a:lnTo>
                <a:cubicBezTo>
                  <a:pt x="4208" y="363"/>
                  <a:pt x="4263" y="285"/>
                  <a:pt x="4263" y="197"/>
                </a:cubicBezTo>
                <a:cubicBezTo>
                  <a:pt x="4263" y="68"/>
                  <a:pt x="4174" y="0"/>
                  <a:pt x="4039" y="0"/>
                </a:cubicBezTo>
                <a:lnTo>
                  <a:pt x="3742" y="0"/>
                </a:lnTo>
                <a:lnTo>
                  <a:pt x="3742" y="805"/>
                </a:lnTo>
                <a:lnTo>
                  <a:pt x="4045" y="805"/>
                </a:lnTo>
                <a:cubicBezTo>
                  <a:pt x="4166" y="805"/>
                  <a:pt x="4284" y="736"/>
                  <a:pt x="4287" y="588"/>
                </a:cubicBezTo>
                <a:close/>
                <a:moveTo>
                  <a:pt x="3814" y="744"/>
                </a:moveTo>
                <a:lnTo>
                  <a:pt x="3814" y="421"/>
                </a:lnTo>
                <a:lnTo>
                  <a:pt x="4025" y="421"/>
                </a:lnTo>
                <a:cubicBezTo>
                  <a:pt x="4130" y="421"/>
                  <a:pt x="4215" y="470"/>
                  <a:pt x="4215" y="580"/>
                </a:cubicBezTo>
                <a:cubicBezTo>
                  <a:pt x="4215" y="693"/>
                  <a:pt x="4132" y="744"/>
                  <a:pt x="4027" y="744"/>
                </a:cubicBezTo>
                <a:lnTo>
                  <a:pt x="3814" y="744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de-DE" dirty="0"/>
          </a:p>
        </p:txBody>
      </p:sp>
      <p:sp>
        <p:nvSpPr>
          <p:cNvPr id="42" name="Rechteck 41">
            <a:extLst>
              <a:ext uri="{FF2B5EF4-FFF2-40B4-BE49-F238E27FC236}">
                <a16:creationId xmlns:a16="http://schemas.microsoft.com/office/drawing/2014/main" id="{5693BCB8-7BA1-BCD1-1B32-84F7C377D3E8}"/>
              </a:ext>
            </a:extLst>
          </p:cNvPr>
          <p:cNvSpPr/>
          <p:nvPr/>
        </p:nvSpPr>
        <p:spPr>
          <a:xfrm>
            <a:off x="526542" y="7669197"/>
            <a:ext cx="5825200" cy="78659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0" tIns="72000" rIns="360000" bIns="72000" rtlCol="0" anchor="ctr"/>
          <a:lstStyle/>
          <a:p>
            <a:pPr algn="ctr"/>
            <a:r>
              <a:rPr lang="de-DE" sz="1600" b="1" dirty="0">
                <a:solidFill>
                  <a:schemeClr val="tx2"/>
                </a:solidFill>
                <a:latin typeface="RubFlama" panose="02000000000000000000" pitchFamily="2" charset="0"/>
              </a:rPr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3191821737"/>
      </p:ext>
    </p:extLst>
  </p:cSld>
  <p:clrMapOvr>
    <a:masterClrMapping/>
  </p:clrMapOvr>
</p:sld>
</file>

<file path=ppt/theme/theme1.xml><?xml version="1.0" encoding="utf-8"?>
<a:theme xmlns:a="http://schemas.openxmlformats.org/drawingml/2006/main" name="PowerPoint Master RUB">
  <a:themeElements>
    <a:clrScheme name="Benutzerdefiniert 1">
      <a:dk1>
        <a:sysClr val="windowText" lastClr="000000"/>
      </a:dk1>
      <a:lt1>
        <a:sysClr val="window" lastClr="FFFFFF"/>
      </a:lt1>
      <a:dk2>
        <a:srgbClr val="003560"/>
      </a:dk2>
      <a:lt2>
        <a:srgbClr val="8DAE10"/>
      </a:lt2>
      <a:accent1>
        <a:srgbClr val="FFCC00"/>
      </a:accent1>
      <a:accent2>
        <a:srgbClr val="EE7203"/>
      </a:accent2>
      <a:accent3>
        <a:srgbClr val="E6332A"/>
      </a:accent3>
      <a:accent4>
        <a:srgbClr val="B71E3F"/>
      </a:accent4>
      <a:accent5>
        <a:srgbClr val="9C5516"/>
      </a:accent5>
      <a:accent6>
        <a:srgbClr val="59211C"/>
      </a:accent6>
      <a:hlink>
        <a:srgbClr val="8DAE10"/>
      </a:hlink>
      <a:folHlink>
        <a:srgbClr val="8DAE1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tx2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bg2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äsentation1" id="{19F2BAFF-709C-41E1-89C1-EA147282E324}" vid="{5E508461-274D-4AC1-BF69-116C8F2E6CC2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ZfW_Vorlage_Aushang</Template>
  <TotalTime>0</TotalTime>
  <Words>87</Words>
  <Application>Microsoft Office PowerPoint</Application>
  <PresentationFormat>A4-Papier (210 x 297 mm)</PresentationFormat>
  <Paragraphs>20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6" baseType="lpstr">
      <vt:lpstr>Arial</vt:lpstr>
      <vt:lpstr>Calibri</vt:lpstr>
      <vt:lpstr>RubFlama</vt:lpstr>
      <vt:lpstr>Wingdings</vt:lpstr>
      <vt:lpstr>PowerPoint Master RUB</vt:lpstr>
      <vt:lpstr>PowerPoint-Präsentation</vt:lpstr>
    </vt:vector>
  </TitlesOfParts>
  <Company>Ruhr-Universitaet Bochum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Dudde, Jessica</dc:creator>
  <cp:lastModifiedBy>ZfW</cp:lastModifiedBy>
  <cp:revision>20</cp:revision>
  <dcterms:created xsi:type="dcterms:W3CDTF">2023-04-18T12:39:19Z</dcterms:created>
  <dcterms:modified xsi:type="dcterms:W3CDTF">2023-07-12T13:32:21Z</dcterms:modified>
</cp:coreProperties>
</file>